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8032D9-42C9-4B0A-9707-C46CF59D6229}" v="807" dt="2024-05-23T21:19:55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>
        <p:scale>
          <a:sx n="65" d="100"/>
          <a:sy n="65" d="100"/>
        </p:scale>
        <p:origin x="10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Szőke" userId="35705832654b0595" providerId="LiveId" clId="{E38032D9-42C9-4B0A-9707-C46CF59D6229}"/>
    <pc:docChg chg="custSel addSld modSld sldOrd">
      <pc:chgData name="Maja Szőke" userId="35705832654b0595" providerId="LiveId" clId="{E38032D9-42C9-4B0A-9707-C46CF59D6229}" dt="2024-05-23T21:25:32.339" v="6890"/>
      <pc:docMkLst>
        <pc:docMk/>
      </pc:docMkLst>
      <pc:sldChg chg="modAnim">
        <pc:chgData name="Maja Szőke" userId="35705832654b0595" providerId="LiveId" clId="{E38032D9-42C9-4B0A-9707-C46CF59D6229}" dt="2024-05-23T15:24:06.298" v="3135"/>
        <pc:sldMkLst>
          <pc:docMk/>
          <pc:sldMk cId="2113856119" sldId="256"/>
        </pc:sldMkLst>
      </pc:sldChg>
      <pc:sldChg chg="addSp modSp mod modAnim">
        <pc:chgData name="Maja Szőke" userId="35705832654b0595" providerId="LiveId" clId="{E38032D9-42C9-4B0A-9707-C46CF59D6229}" dt="2024-05-23T16:29:59.771" v="4264" actId="1076"/>
        <pc:sldMkLst>
          <pc:docMk/>
          <pc:sldMk cId="900312593" sldId="257"/>
        </pc:sldMkLst>
        <pc:spChg chg="mod">
          <ac:chgData name="Maja Szőke" userId="35705832654b0595" providerId="LiveId" clId="{E38032D9-42C9-4B0A-9707-C46CF59D6229}" dt="2024-05-23T16:29:59.771" v="4264" actId="1076"/>
          <ac:spMkLst>
            <pc:docMk/>
            <pc:sldMk cId="900312593" sldId="257"/>
            <ac:spMk id="2" creationId="{4F0C922D-9E36-2B1E-4037-65B244D007BC}"/>
          </ac:spMkLst>
        </pc:spChg>
        <pc:spChg chg="add mod">
          <ac:chgData name="Maja Szőke" userId="35705832654b0595" providerId="LiveId" clId="{E38032D9-42C9-4B0A-9707-C46CF59D6229}" dt="2024-05-23T16:29:48.540" v="4261" actId="1076"/>
          <ac:spMkLst>
            <pc:docMk/>
            <pc:sldMk cId="900312593" sldId="257"/>
            <ac:spMk id="3" creationId="{042B703C-43E3-B809-BBE2-50A1B9B168C2}"/>
          </ac:spMkLst>
        </pc:spChg>
        <pc:spChg chg="mod">
          <ac:chgData name="Maja Szőke" userId="35705832654b0595" providerId="LiveId" clId="{E38032D9-42C9-4B0A-9707-C46CF59D6229}" dt="2024-05-23T16:17:24.357" v="4147" actId="1076"/>
          <ac:spMkLst>
            <pc:docMk/>
            <pc:sldMk cId="900312593" sldId="257"/>
            <ac:spMk id="4" creationId="{5CDDFE16-81A6-7B8F-6ECD-FEBCB6E01621}"/>
          </ac:spMkLst>
        </pc:spChg>
        <pc:spChg chg="add mod">
          <ac:chgData name="Maja Szőke" userId="35705832654b0595" providerId="LiveId" clId="{E38032D9-42C9-4B0A-9707-C46CF59D6229}" dt="2024-05-23T16:29:43.862" v="4260" actId="1076"/>
          <ac:spMkLst>
            <pc:docMk/>
            <pc:sldMk cId="900312593" sldId="257"/>
            <ac:spMk id="5" creationId="{5FEA2967-B72C-81BC-22E4-A2EC4EF757F4}"/>
          </ac:spMkLst>
        </pc:spChg>
        <pc:spChg chg="add mod">
          <ac:chgData name="Maja Szőke" userId="35705832654b0595" providerId="LiveId" clId="{E38032D9-42C9-4B0A-9707-C46CF59D6229}" dt="2024-05-23T16:29:52.232" v="4262" actId="1076"/>
          <ac:spMkLst>
            <pc:docMk/>
            <pc:sldMk cId="900312593" sldId="257"/>
            <ac:spMk id="7" creationId="{DF14F3C7-5CC8-2FA6-FB6D-B23B0C373A05}"/>
          </ac:spMkLst>
        </pc:spChg>
        <pc:spChg chg="add mod">
          <ac:chgData name="Maja Szőke" userId="35705832654b0595" providerId="LiveId" clId="{E38032D9-42C9-4B0A-9707-C46CF59D6229}" dt="2024-05-23T16:29:55.266" v="4263" actId="1076"/>
          <ac:spMkLst>
            <pc:docMk/>
            <pc:sldMk cId="900312593" sldId="257"/>
            <ac:spMk id="8" creationId="{E8ACCC55-0B86-348C-3989-A01E1E3D4C4D}"/>
          </ac:spMkLst>
        </pc:spChg>
        <pc:spChg chg="add mod">
          <ac:chgData name="Maja Szőke" userId="35705832654b0595" providerId="LiveId" clId="{E38032D9-42C9-4B0A-9707-C46CF59D6229}" dt="2024-05-23T16:18:08.714" v="4154" actId="1076"/>
          <ac:spMkLst>
            <pc:docMk/>
            <pc:sldMk cId="900312593" sldId="257"/>
            <ac:spMk id="9" creationId="{E1375C90-2756-507D-4591-BE9A0EF94977}"/>
          </ac:spMkLst>
        </pc:spChg>
        <pc:spChg chg="add mod">
          <ac:chgData name="Maja Szőke" userId="35705832654b0595" providerId="LiveId" clId="{E38032D9-42C9-4B0A-9707-C46CF59D6229}" dt="2024-05-23T16:28:26.611" v="4255" actId="14100"/>
          <ac:spMkLst>
            <pc:docMk/>
            <pc:sldMk cId="900312593" sldId="257"/>
            <ac:spMk id="10" creationId="{BB295105-9EF8-D38C-66D8-1ED7E6402689}"/>
          </ac:spMkLst>
        </pc:spChg>
      </pc:sldChg>
      <pc:sldChg chg="addSp delSp modSp new mod modTransition setBg modAnim">
        <pc:chgData name="Maja Szőke" userId="35705832654b0595" providerId="LiveId" clId="{E38032D9-42C9-4B0A-9707-C46CF59D6229}" dt="2024-05-23T16:30:25.800" v="4270" actId="1076"/>
        <pc:sldMkLst>
          <pc:docMk/>
          <pc:sldMk cId="4022749154" sldId="258"/>
        </pc:sldMkLst>
        <pc:spChg chg="mod">
          <ac:chgData name="Maja Szőke" userId="35705832654b0595" providerId="LiveId" clId="{E38032D9-42C9-4B0A-9707-C46CF59D6229}" dt="2024-05-23T16:30:25.800" v="4270" actId="1076"/>
          <ac:spMkLst>
            <pc:docMk/>
            <pc:sldMk cId="4022749154" sldId="258"/>
            <ac:spMk id="2" creationId="{BCB98243-3548-0A67-0732-444469F01D9B}"/>
          </ac:spMkLst>
        </pc:spChg>
        <pc:spChg chg="del">
          <ac:chgData name="Maja Szőke" userId="35705832654b0595" providerId="LiveId" clId="{E38032D9-42C9-4B0A-9707-C46CF59D6229}" dt="2024-05-22T13:44:42.295" v="792" actId="931"/>
          <ac:spMkLst>
            <pc:docMk/>
            <pc:sldMk cId="4022749154" sldId="258"/>
            <ac:spMk id="3" creationId="{248D954E-50C4-CB8F-CC19-844FBD0371E5}"/>
          </ac:spMkLst>
        </pc:spChg>
        <pc:spChg chg="mod">
          <ac:chgData name="Maja Szőke" userId="35705832654b0595" providerId="LiveId" clId="{E38032D9-42C9-4B0A-9707-C46CF59D6229}" dt="2024-05-23T16:21:20.045" v="4201" actId="1076"/>
          <ac:spMkLst>
            <pc:docMk/>
            <pc:sldMk cId="4022749154" sldId="258"/>
            <ac:spMk id="4" creationId="{C98E6D26-EEA3-2882-CFAB-5D66372C519D}"/>
          </ac:spMkLst>
        </pc:spChg>
        <pc:spChg chg="add mod">
          <ac:chgData name="Maja Szőke" userId="35705832654b0595" providerId="LiveId" clId="{E38032D9-42C9-4B0A-9707-C46CF59D6229}" dt="2024-05-23T16:30:16.610" v="4267" actId="1076"/>
          <ac:spMkLst>
            <pc:docMk/>
            <pc:sldMk cId="4022749154" sldId="258"/>
            <ac:spMk id="7" creationId="{BE8ACCF0-3BBC-0DE1-984D-9436DEA64C36}"/>
          </ac:spMkLst>
        </pc:spChg>
        <pc:spChg chg="add mod">
          <ac:chgData name="Maja Szőke" userId="35705832654b0595" providerId="LiveId" clId="{E38032D9-42C9-4B0A-9707-C46CF59D6229}" dt="2024-05-23T16:19:58.316" v="4166"/>
          <ac:spMkLst>
            <pc:docMk/>
            <pc:sldMk cId="4022749154" sldId="258"/>
            <ac:spMk id="8" creationId="{E4A6BA01-3C90-05F0-51BB-C2FB646319F8}"/>
          </ac:spMkLst>
        </pc:spChg>
        <pc:spChg chg="add mod">
          <ac:chgData name="Maja Szőke" userId="35705832654b0595" providerId="LiveId" clId="{E38032D9-42C9-4B0A-9707-C46CF59D6229}" dt="2024-05-23T16:30:12.527" v="4266" actId="1076"/>
          <ac:spMkLst>
            <pc:docMk/>
            <pc:sldMk cId="4022749154" sldId="258"/>
            <ac:spMk id="9" creationId="{8A95CEBF-9388-5DA5-0D49-1C0630F6C866}"/>
          </ac:spMkLst>
        </pc:spChg>
        <pc:spChg chg="add mod">
          <ac:chgData name="Maja Szőke" userId="35705832654b0595" providerId="LiveId" clId="{E38032D9-42C9-4B0A-9707-C46CF59D6229}" dt="2024-05-23T16:30:20.193" v="4268" actId="1076"/>
          <ac:spMkLst>
            <pc:docMk/>
            <pc:sldMk cId="4022749154" sldId="258"/>
            <ac:spMk id="10" creationId="{35204B2D-0B37-342F-7BD3-037A85919FA7}"/>
          </ac:spMkLst>
        </pc:spChg>
        <pc:spChg chg="add del">
          <ac:chgData name="Maja Szőke" userId="35705832654b0595" providerId="LiveId" clId="{E38032D9-42C9-4B0A-9707-C46CF59D6229}" dt="2024-05-23T16:04:36.173" v="3832" actId="26606"/>
          <ac:spMkLst>
            <pc:docMk/>
            <pc:sldMk cId="4022749154" sldId="258"/>
            <ac:spMk id="11" creationId="{BA2D69FB-D601-1AB3-9866-BD5D97800C9E}"/>
          </ac:spMkLst>
        </pc:spChg>
        <pc:spChg chg="add mod">
          <ac:chgData name="Maja Szőke" userId="35705832654b0595" providerId="LiveId" clId="{E38032D9-42C9-4B0A-9707-C46CF59D6229}" dt="2024-05-23T16:30:22.743" v="4269" actId="1076"/>
          <ac:spMkLst>
            <pc:docMk/>
            <pc:sldMk cId="4022749154" sldId="258"/>
            <ac:spMk id="12" creationId="{085D4D5B-9EC0-DBA1-68D2-4C39B3F44D36}"/>
          </ac:spMkLst>
        </pc:spChg>
        <pc:spChg chg="add del">
          <ac:chgData name="Maja Szőke" userId="35705832654b0595" providerId="LiveId" clId="{E38032D9-42C9-4B0A-9707-C46CF59D6229}" dt="2024-05-23T16:04:36.173" v="3832" actId="26606"/>
          <ac:spMkLst>
            <pc:docMk/>
            <pc:sldMk cId="4022749154" sldId="258"/>
            <ac:spMk id="13" creationId="{417A2EBE-B4DC-0BD6-FEE6-18CA1F811144}"/>
          </ac:spMkLst>
        </pc:spChg>
        <pc:spChg chg="add mod">
          <ac:chgData name="Maja Szőke" userId="35705832654b0595" providerId="LiveId" clId="{E38032D9-42C9-4B0A-9707-C46CF59D6229}" dt="2024-05-23T16:23:47.940" v="4222"/>
          <ac:spMkLst>
            <pc:docMk/>
            <pc:sldMk cId="4022749154" sldId="258"/>
            <ac:spMk id="14" creationId="{3EB49CC0-61C7-64A7-16DF-78D5E0877012}"/>
          </ac:spMkLst>
        </pc:spChg>
        <pc:spChg chg="add mod">
          <ac:chgData name="Maja Szőke" userId="35705832654b0595" providerId="LiveId" clId="{E38032D9-42C9-4B0A-9707-C46CF59D6229}" dt="2024-05-23T16:28:32.935" v="4256"/>
          <ac:spMkLst>
            <pc:docMk/>
            <pc:sldMk cId="4022749154" sldId="258"/>
            <ac:spMk id="15" creationId="{A1EDCE63-9CC2-150C-30AB-06565A1D7990}"/>
          </ac:spMkLst>
        </pc:spChg>
        <pc:spChg chg="add del">
          <ac:chgData name="Maja Szőke" userId="35705832654b0595" providerId="LiveId" clId="{E38032D9-42C9-4B0A-9707-C46CF59D6229}" dt="2024-05-23T16:06:48.962" v="3864" actId="26606"/>
          <ac:spMkLst>
            <pc:docMk/>
            <pc:sldMk cId="4022749154" sldId="258"/>
            <ac:spMk id="18" creationId="{15CEA6D0-BA4F-0503-D98B-6D93AF99EECA}"/>
          </ac:spMkLst>
        </pc:spChg>
        <pc:spChg chg="add del">
          <ac:chgData name="Maja Szőke" userId="35705832654b0595" providerId="LiveId" clId="{E38032D9-42C9-4B0A-9707-C46CF59D6229}" dt="2024-05-23T16:06:48.962" v="3864" actId="26606"/>
          <ac:spMkLst>
            <pc:docMk/>
            <pc:sldMk cId="4022749154" sldId="258"/>
            <ac:spMk id="20" creationId="{D150D424-378A-5EAF-BEF3-AB85F9E35F0E}"/>
          </ac:spMkLst>
        </pc:spChg>
        <pc:spChg chg="add">
          <ac:chgData name="Maja Szőke" userId="35705832654b0595" providerId="LiveId" clId="{E38032D9-42C9-4B0A-9707-C46CF59D6229}" dt="2024-05-23T16:06:48.962" v="3864" actId="26606"/>
          <ac:spMkLst>
            <pc:docMk/>
            <pc:sldMk cId="4022749154" sldId="258"/>
            <ac:spMk id="25" creationId="{84C6C4E2-F013-6337-0206-AD567BC6A52D}"/>
          </ac:spMkLst>
        </pc:spChg>
        <pc:spChg chg="add">
          <ac:chgData name="Maja Szőke" userId="35705832654b0595" providerId="LiveId" clId="{E38032D9-42C9-4B0A-9707-C46CF59D6229}" dt="2024-05-23T16:06:48.962" v="3864" actId="26606"/>
          <ac:spMkLst>
            <pc:docMk/>
            <pc:sldMk cId="4022749154" sldId="258"/>
            <ac:spMk id="27" creationId="{D150D424-378A-5EAF-BEF3-AB85F9E35F0E}"/>
          </ac:spMkLst>
        </pc:spChg>
        <pc:picChg chg="add mod ord">
          <ac:chgData name="Maja Szőke" userId="35705832654b0595" providerId="LiveId" clId="{E38032D9-42C9-4B0A-9707-C46CF59D6229}" dt="2024-05-23T16:06:48.962" v="3864" actId="26606"/>
          <ac:picMkLst>
            <pc:docMk/>
            <pc:sldMk cId="4022749154" sldId="258"/>
            <ac:picMk id="6" creationId="{9B484F3E-D558-F6F5-8F12-85CB5DC0B159}"/>
          </ac:picMkLst>
        </pc:picChg>
      </pc:sldChg>
      <pc:sldChg chg="addSp delSp modSp new mod modTransition setBg modAnim">
        <pc:chgData name="Maja Szőke" userId="35705832654b0595" providerId="LiveId" clId="{E38032D9-42C9-4B0A-9707-C46CF59D6229}" dt="2024-05-23T16:31:02.305" v="4276" actId="1076"/>
        <pc:sldMkLst>
          <pc:docMk/>
          <pc:sldMk cId="3715002078" sldId="259"/>
        </pc:sldMkLst>
        <pc:spChg chg="mod">
          <ac:chgData name="Maja Szőke" userId="35705832654b0595" providerId="LiveId" clId="{E38032D9-42C9-4B0A-9707-C46CF59D6229}" dt="2024-05-23T16:31:02.305" v="4276" actId="1076"/>
          <ac:spMkLst>
            <pc:docMk/>
            <pc:sldMk cId="3715002078" sldId="259"/>
            <ac:spMk id="2" creationId="{60794C3D-85FD-E8FF-7F5A-36B3BB8C07E0}"/>
          </ac:spMkLst>
        </pc:spChg>
        <pc:spChg chg="del">
          <ac:chgData name="Maja Szőke" userId="35705832654b0595" providerId="LiveId" clId="{E38032D9-42C9-4B0A-9707-C46CF59D6229}" dt="2024-05-22T13:53:00.842" v="1203" actId="931"/>
          <ac:spMkLst>
            <pc:docMk/>
            <pc:sldMk cId="3715002078" sldId="259"/>
            <ac:spMk id="3" creationId="{09E87D8F-9906-8C3D-7B80-8D9AFED6052A}"/>
          </ac:spMkLst>
        </pc:spChg>
        <pc:spChg chg="mod">
          <ac:chgData name="Maja Szőke" userId="35705832654b0595" providerId="LiveId" clId="{E38032D9-42C9-4B0A-9707-C46CF59D6229}" dt="2024-05-23T16:24:02.316" v="4223" actId="1076"/>
          <ac:spMkLst>
            <pc:docMk/>
            <pc:sldMk cId="3715002078" sldId="259"/>
            <ac:spMk id="4" creationId="{3311B890-3A70-8F9B-A3CE-22AA6E3F3054}"/>
          </ac:spMkLst>
        </pc:spChg>
        <pc:spChg chg="add mod">
          <ac:chgData name="Maja Szőke" userId="35705832654b0595" providerId="LiveId" clId="{E38032D9-42C9-4B0A-9707-C46CF59D6229}" dt="2024-05-23T16:30:48.696" v="4273" actId="1076"/>
          <ac:spMkLst>
            <pc:docMk/>
            <pc:sldMk cId="3715002078" sldId="259"/>
            <ac:spMk id="7" creationId="{66959DC3-A8AC-466E-B613-5A822DEA8381}"/>
          </ac:spMkLst>
        </pc:spChg>
        <pc:spChg chg="add mod">
          <ac:chgData name="Maja Szőke" userId="35705832654b0595" providerId="LiveId" clId="{E38032D9-42C9-4B0A-9707-C46CF59D6229}" dt="2024-05-23T16:20:02.972" v="4167"/>
          <ac:spMkLst>
            <pc:docMk/>
            <pc:sldMk cId="3715002078" sldId="259"/>
            <ac:spMk id="8" creationId="{A265B98B-40F5-7A7C-E015-888C3AB7CB21}"/>
          </ac:spMkLst>
        </pc:spChg>
        <pc:spChg chg="add mod">
          <ac:chgData name="Maja Szőke" userId="35705832654b0595" providerId="LiveId" clId="{E38032D9-42C9-4B0A-9707-C46CF59D6229}" dt="2024-05-23T16:30:38.727" v="4272" actId="1076"/>
          <ac:spMkLst>
            <pc:docMk/>
            <pc:sldMk cId="3715002078" sldId="259"/>
            <ac:spMk id="9" creationId="{4D2B5EEA-6C3D-CC85-AE59-A5FA0FBC0367}"/>
          </ac:spMkLst>
        </pc:spChg>
        <pc:spChg chg="add mod">
          <ac:chgData name="Maja Szőke" userId="35705832654b0595" providerId="LiveId" clId="{E38032D9-42C9-4B0A-9707-C46CF59D6229}" dt="2024-05-23T16:30:52.572" v="4274" actId="1076"/>
          <ac:spMkLst>
            <pc:docMk/>
            <pc:sldMk cId="3715002078" sldId="259"/>
            <ac:spMk id="10" creationId="{04238CF3-F11F-4047-9F92-C7493BA6311D}"/>
          </ac:spMkLst>
        </pc:spChg>
        <pc:spChg chg="add del">
          <ac:chgData name="Maja Szőke" userId="35705832654b0595" providerId="LiveId" clId="{E38032D9-42C9-4B0A-9707-C46CF59D6229}" dt="2024-05-23T16:05:11.660" v="3842" actId="26606"/>
          <ac:spMkLst>
            <pc:docMk/>
            <pc:sldMk cId="3715002078" sldId="259"/>
            <ac:spMk id="11" creationId="{FAFDCCA3-5CE7-058C-1962-A071B76432F1}"/>
          </ac:spMkLst>
        </pc:spChg>
        <pc:spChg chg="add mod">
          <ac:chgData name="Maja Szőke" userId="35705832654b0595" providerId="LiveId" clId="{E38032D9-42C9-4B0A-9707-C46CF59D6229}" dt="2024-05-23T16:30:56.621" v="4275" actId="1076"/>
          <ac:spMkLst>
            <pc:docMk/>
            <pc:sldMk cId="3715002078" sldId="259"/>
            <ac:spMk id="12" creationId="{A2895E6D-1A00-EB6D-95D5-41AEA1833DFF}"/>
          </ac:spMkLst>
        </pc:spChg>
        <pc:spChg chg="add del">
          <ac:chgData name="Maja Szőke" userId="35705832654b0595" providerId="LiveId" clId="{E38032D9-42C9-4B0A-9707-C46CF59D6229}" dt="2024-05-23T16:05:11.660" v="3842" actId="26606"/>
          <ac:spMkLst>
            <pc:docMk/>
            <pc:sldMk cId="3715002078" sldId="259"/>
            <ac:spMk id="13" creationId="{FAC4BDE1-4D40-5601-7947-DB5EFE31DAB9}"/>
          </ac:spMkLst>
        </pc:spChg>
        <pc:spChg chg="add mod">
          <ac:chgData name="Maja Szőke" userId="35705832654b0595" providerId="LiveId" clId="{E38032D9-42C9-4B0A-9707-C46CF59D6229}" dt="2024-05-23T16:26:32.064" v="4240"/>
          <ac:spMkLst>
            <pc:docMk/>
            <pc:sldMk cId="3715002078" sldId="259"/>
            <ac:spMk id="14" creationId="{0A1A03B0-3428-3C5B-397A-F6CB7FCE9F5C}"/>
          </ac:spMkLst>
        </pc:spChg>
        <pc:spChg chg="add mod">
          <ac:chgData name="Maja Szőke" userId="35705832654b0595" providerId="LiveId" clId="{E38032D9-42C9-4B0A-9707-C46CF59D6229}" dt="2024-05-23T16:28:35.066" v="4257"/>
          <ac:spMkLst>
            <pc:docMk/>
            <pc:sldMk cId="3715002078" sldId="259"/>
            <ac:spMk id="15" creationId="{D3408311-1962-F95A-863A-579777D9C6CF}"/>
          </ac:spMkLst>
        </pc:spChg>
        <pc:spChg chg="add">
          <ac:chgData name="Maja Szőke" userId="35705832654b0595" providerId="LiveId" clId="{E38032D9-42C9-4B0A-9707-C46CF59D6229}" dt="2024-05-23T16:05:11.660" v="3842" actId="26606"/>
          <ac:spMkLst>
            <pc:docMk/>
            <pc:sldMk cId="3715002078" sldId="259"/>
            <ac:spMk id="18" creationId="{84C6C4E2-F013-6337-0206-AD567BC6A52D}"/>
          </ac:spMkLst>
        </pc:spChg>
        <pc:spChg chg="add">
          <ac:chgData name="Maja Szőke" userId="35705832654b0595" providerId="LiveId" clId="{E38032D9-42C9-4B0A-9707-C46CF59D6229}" dt="2024-05-23T16:05:11.660" v="3842" actId="26606"/>
          <ac:spMkLst>
            <pc:docMk/>
            <pc:sldMk cId="3715002078" sldId="259"/>
            <ac:spMk id="20" creationId="{D150D424-378A-5EAF-BEF3-AB85F9E35F0E}"/>
          </ac:spMkLst>
        </pc:spChg>
        <pc:picChg chg="add mod ord">
          <ac:chgData name="Maja Szőke" userId="35705832654b0595" providerId="LiveId" clId="{E38032D9-42C9-4B0A-9707-C46CF59D6229}" dt="2024-05-23T16:05:11.660" v="3842" actId="26606"/>
          <ac:picMkLst>
            <pc:docMk/>
            <pc:sldMk cId="3715002078" sldId="259"/>
            <ac:picMk id="6" creationId="{4410EBC7-F9B5-24D2-C522-ECA1325A3F44}"/>
          </ac:picMkLst>
        </pc:picChg>
      </pc:sldChg>
      <pc:sldChg chg="addSp delSp modSp new mod ord modTransition setBg modAnim">
        <pc:chgData name="Maja Szőke" userId="35705832654b0595" providerId="LiveId" clId="{E38032D9-42C9-4B0A-9707-C46CF59D6229}" dt="2024-05-23T16:55:43.253" v="4332" actId="1076"/>
        <pc:sldMkLst>
          <pc:docMk/>
          <pc:sldMk cId="1811917976" sldId="260"/>
        </pc:sldMkLst>
        <pc:spChg chg="mod">
          <ac:chgData name="Maja Szőke" userId="35705832654b0595" providerId="LiveId" clId="{E38032D9-42C9-4B0A-9707-C46CF59D6229}" dt="2024-05-23T16:55:43.253" v="4332" actId="1076"/>
          <ac:spMkLst>
            <pc:docMk/>
            <pc:sldMk cId="1811917976" sldId="260"/>
            <ac:spMk id="2" creationId="{B9C66C54-7882-B2CD-15D5-6CEC9CF6C13E}"/>
          </ac:spMkLst>
        </pc:spChg>
        <pc:spChg chg="del">
          <ac:chgData name="Maja Szőke" userId="35705832654b0595" providerId="LiveId" clId="{E38032D9-42C9-4B0A-9707-C46CF59D6229}" dt="2024-05-23T15:35:42.243" v="3296" actId="931"/>
          <ac:spMkLst>
            <pc:docMk/>
            <pc:sldMk cId="1811917976" sldId="260"/>
            <ac:spMk id="3" creationId="{DC445052-6A99-95A4-6A90-9FA4FF41EB02}"/>
          </ac:spMkLst>
        </pc:spChg>
        <pc:spChg chg="mod">
          <ac:chgData name="Maja Szőke" userId="35705832654b0595" providerId="LiveId" clId="{E38032D9-42C9-4B0A-9707-C46CF59D6229}" dt="2024-05-23T16:54:26.507" v="4317" actId="1076"/>
          <ac:spMkLst>
            <pc:docMk/>
            <pc:sldMk cId="1811917976" sldId="260"/>
            <ac:spMk id="4" creationId="{9CB8F0FB-C655-294C-EDD6-D27A08C63EFD}"/>
          </ac:spMkLst>
        </pc:spChg>
        <pc:spChg chg="add mod">
          <ac:chgData name="Maja Szőke" userId="35705832654b0595" providerId="LiveId" clId="{E38032D9-42C9-4B0A-9707-C46CF59D6229}" dt="2024-05-23T16:55:33.364" v="4329" actId="1076"/>
          <ac:spMkLst>
            <pc:docMk/>
            <pc:sldMk cId="1811917976" sldId="260"/>
            <ac:spMk id="7" creationId="{9325B7F4-6E86-4CB6-004A-E1F45CEE6338}"/>
          </ac:spMkLst>
        </pc:spChg>
        <pc:spChg chg="add mod">
          <ac:chgData name="Maja Szőke" userId="35705832654b0595" providerId="LiveId" clId="{E38032D9-42C9-4B0A-9707-C46CF59D6229}" dt="2024-05-23T16:55:29.515" v="4328" actId="1076"/>
          <ac:spMkLst>
            <pc:docMk/>
            <pc:sldMk cId="1811917976" sldId="260"/>
            <ac:spMk id="8" creationId="{C8025B31-5618-737A-E838-621CCFA83A3B}"/>
          </ac:spMkLst>
        </pc:spChg>
        <pc:spChg chg="add mod">
          <ac:chgData name="Maja Szőke" userId="35705832654b0595" providerId="LiveId" clId="{E38032D9-42C9-4B0A-9707-C46CF59D6229}" dt="2024-05-23T16:55:27.558" v="4327" actId="1076"/>
          <ac:spMkLst>
            <pc:docMk/>
            <pc:sldMk cId="1811917976" sldId="260"/>
            <ac:spMk id="9" creationId="{87C3C3F6-3811-55F9-C5C9-30FB935137C7}"/>
          </ac:spMkLst>
        </pc:spChg>
        <pc:spChg chg="add mod">
          <ac:chgData name="Maja Szőke" userId="35705832654b0595" providerId="LiveId" clId="{E38032D9-42C9-4B0A-9707-C46CF59D6229}" dt="2024-05-23T16:55:22.474" v="4326" actId="1076"/>
          <ac:spMkLst>
            <pc:docMk/>
            <pc:sldMk cId="1811917976" sldId="260"/>
            <ac:spMk id="10" creationId="{C55839D7-F3FA-A479-2B62-828DFFB14449}"/>
          </ac:spMkLst>
        </pc:spChg>
        <pc:spChg chg="add del">
          <ac:chgData name="Maja Szőke" userId="35705832654b0595" providerId="LiveId" clId="{E38032D9-42C9-4B0A-9707-C46CF59D6229}" dt="2024-05-23T16:08:11.693" v="3883" actId="26606"/>
          <ac:spMkLst>
            <pc:docMk/>
            <pc:sldMk cId="1811917976" sldId="260"/>
            <ac:spMk id="11" creationId="{BA2D69FB-D601-1AB3-9866-BD5D97800C9E}"/>
          </ac:spMkLst>
        </pc:spChg>
        <pc:spChg chg="add mod">
          <ac:chgData name="Maja Szőke" userId="35705832654b0595" providerId="LiveId" clId="{E38032D9-42C9-4B0A-9707-C46CF59D6229}" dt="2024-05-23T16:53:34.765" v="4304"/>
          <ac:spMkLst>
            <pc:docMk/>
            <pc:sldMk cId="1811917976" sldId="260"/>
            <ac:spMk id="12" creationId="{BAA3E07E-7D56-B95B-AFF4-5A4D0F97F647}"/>
          </ac:spMkLst>
        </pc:spChg>
        <pc:spChg chg="add del">
          <ac:chgData name="Maja Szőke" userId="35705832654b0595" providerId="LiveId" clId="{E38032D9-42C9-4B0A-9707-C46CF59D6229}" dt="2024-05-23T16:08:11.693" v="3883" actId="26606"/>
          <ac:spMkLst>
            <pc:docMk/>
            <pc:sldMk cId="1811917976" sldId="260"/>
            <ac:spMk id="13" creationId="{417A2EBE-B4DC-0BD6-FEE6-18CA1F811144}"/>
          </ac:spMkLst>
        </pc:spChg>
        <pc:spChg chg="add mod">
          <ac:chgData name="Maja Szőke" userId="35705832654b0595" providerId="LiveId" clId="{E38032D9-42C9-4B0A-9707-C46CF59D6229}" dt="2024-05-23T16:53:55.584" v="4311"/>
          <ac:spMkLst>
            <pc:docMk/>
            <pc:sldMk cId="1811917976" sldId="260"/>
            <ac:spMk id="14" creationId="{AA4FCB7A-24B8-B6C8-810E-44C1AE8F72F0}"/>
          </ac:spMkLst>
        </pc:spChg>
        <pc:spChg chg="add">
          <ac:chgData name="Maja Szőke" userId="35705832654b0595" providerId="LiveId" clId="{E38032D9-42C9-4B0A-9707-C46CF59D6229}" dt="2024-05-23T16:08:11.693" v="3883" actId="26606"/>
          <ac:spMkLst>
            <pc:docMk/>
            <pc:sldMk cId="1811917976" sldId="260"/>
            <ac:spMk id="18" creationId="{84C6C4E2-F013-6337-0206-AD567BC6A52D}"/>
          </ac:spMkLst>
        </pc:spChg>
        <pc:spChg chg="add">
          <ac:chgData name="Maja Szőke" userId="35705832654b0595" providerId="LiveId" clId="{E38032D9-42C9-4B0A-9707-C46CF59D6229}" dt="2024-05-23T16:08:11.693" v="3883" actId="26606"/>
          <ac:spMkLst>
            <pc:docMk/>
            <pc:sldMk cId="1811917976" sldId="260"/>
            <ac:spMk id="20" creationId="{D150D424-378A-5EAF-BEF3-AB85F9E35F0E}"/>
          </ac:spMkLst>
        </pc:spChg>
        <pc:picChg chg="add mod ord">
          <ac:chgData name="Maja Szőke" userId="35705832654b0595" providerId="LiveId" clId="{E38032D9-42C9-4B0A-9707-C46CF59D6229}" dt="2024-05-23T16:08:11.693" v="3883" actId="26606"/>
          <ac:picMkLst>
            <pc:docMk/>
            <pc:sldMk cId="1811917976" sldId="260"/>
            <ac:picMk id="6" creationId="{5904FC37-50CE-EA12-6247-12713BF2156F}"/>
          </ac:picMkLst>
        </pc:picChg>
      </pc:sldChg>
      <pc:sldChg chg="addSp delSp modSp new mod ord modTransition setBg modAnim">
        <pc:chgData name="Maja Szőke" userId="35705832654b0595" providerId="LiveId" clId="{E38032D9-42C9-4B0A-9707-C46CF59D6229}" dt="2024-05-23T17:20:47.386" v="4996" actId="20577"/>
        <pc:sldMkLst>
          <pc:docMk/>
          <pc:sldMk cId="3892994591" sldId="261"/>
        </pc:sldMkLst>
        <pc:spChg chg="mod">
          <ac:chgData name="Maja Szőke" userId="35705832654b0595" providerId="LiveId" clId="{E38032D9-42C9-4B0A-9707-C46CF59D6229}" dt="2024-05-23T16:58:03.731" v="4346" actId="1076"/>
          <ac:spMkLst>
            <pc:docMk/>
            <pc:sldMk cId="3892994591" sldId="261"/>
            <ac:spMk id="2" creationId="{BCA4728E-1CE4-F537-C1C3-5AB53535897B}"/>
          </ac:spMkLst>
        </pc:spChg>
        <pc:spChg chg="del">
          <ac:chgData name="Maja Szőke" userId="35705832654b0595" providerId="LiveId" clId="{E38032D9-42C9-4B0A-9707-C46CF59D6229}" dt="2024-05-23T15:36:12.566" v="3304" actId="931"/>
          <ac:spMkLst>
            <pc:docMk/>
            <pc:sldMk cId="3892994591" sldId="261"/>
            <ac:spMk id="3" creationId="{89D2593E-1E14-AC23-495E-9F187E89C8EF}"/>
          </ac:spMkLst>
        </pc:spChg>
        <pc:spChg chg="mod">
          <ac:chgData name="Maja Szőke" userId="35705832654b0595" providerId="LiveId" clId="{E38032D9-42C9-4B0A-9707-C46CF59D6229}" dt="2024-05-23T17:20:47.386" v="4996" actId="20577"/>
          <ac:spMkLst>
            <pc:docMk/>
            <pc:sldMk cId="3892994591" sldId="261"/>
            <ac:spMk id="4" creationId="{E162C44B-D491-8E77-6D53-459400C353E6}"/>
          </ac:spMkLst>
        </pc:spChg>
        <pc:spChg chg="add mod">
          <ac:chgData name="Maja Szőke" userId="35705832654b0595" providerId="LiveId" clId="{E38032D9-42C9-4B0A-9707-C46CF59D6229}" dt="2024-05-23T16:57:50.371" v="4344" actId="1076"/>
          <ac:spMkLst>
            <pc:docMk/>
            <pc:sldMk cId="3892994591" sldId="261"/>
            <ac:spMk id="7" creationId="{F67CD99A-3603-B5A5-DAC0-667632EBEE16}"/>
          </ac:spMkLst>
        </pc:spChg>
        <pc:spChg chg="add mod">
          <ac:chgData name="Maja Szőke" userId="35705832654b0595" providerId="LiveId" clId="{E38032D9-42C9-4B0A-9707-C46CF59D6229}" dt="2024-05-23T16:57:47.493" v="4343" actId="1076"/>
          <ac:spMkLst>
            <pc:docMk/>
            <pc:sldMk cId="3892994591" sldId="261"/>
            <ac:spMk id="8" creationId="{A891BD16-9AB8-00F8-993A-3F4D4FE2229B}"/>
          </ac:spMkLst>
        </pc:spChg>
        <pc:spChg chg="add mod">
          <ac:chgData name="Maja Szőke" userId="35705832654b0595" providerId="LiveId" clId="{E38032D9-42C9-4B0A-9707-C46CF59D6229}" dt="2024-05-23T16:57:43.641" v="4342" actId="1076"/>
          <ac:spMkLst>
            <pc:docMk/>
            <pc:sldMk cId="3892994591" sldId="261"/>
            <ac:spMk id="9" creationId="{9D554898-2DF1-5005-B1BD-3720FE3A8D2E}"/>
          </ac:spMkLst>
        </pc:spChg>
        <pc:spChg chg="add mod">
          <ac:chgData name="Maja Szőke" userId="35705832654b0595" providerId="LiveId" clId="{E38032D9-42C9-4B0A-9707-C46CF59D6229}" dt="2024-05-23T16:57:58.896" v="4345" actId="1076"/>
          <ac:spMkLst>
            <pc:docMk/>
            <pc:sldMk cId="3892994591" sldId="261"/>
            <ac:spMk id="10" creationId="{26DBC4E9-1DA9-051B-23E1-A137A304E6B9}"/>
          </ac:spMkLst>
        </pc:spChg>
        <pc:spChg chg="add">
          <ac:chgData name="Maja Szőke" userId="35705832654b0595" providerId="LiveId" clId="{E38032D9-42C9-4B0A-9707-C46CF59D6229}" dt="2024-05-23T16:08:38.099" v="3891" actId="26606"/>
          <ac:spMkLst>
            <pc:docMk/>
            <pc:sldMk cId="3892994591" sldId="261"/>
            <ac:spMk id="11" creationId="{84C6C4E2-F013-6337-0206-AD567BC6A52D}"/>
          </ac:spMkLst>
        </pc:spChg>
        <pc:spChg chg="add mod">
          <ac:chgData name="Maja Szőke" userId="35705832654b0595" providerId="LiveId" clId="{E38032D9-42C9-4B0A-9707-C46CF59D6229}" dt="2024-05-23T16:53:37.471" v="4305"/>
          <ac:spMkLst>
            <pc:docMk/>
            <pc:sldMk cId="3892994591" sldId="261"/>
            <ac:spMk id="12" creationId="{FF0F061F-4E5B-195D-75E6-50C4300BA3CB}"/>
          </ac:spMkLst>
        </pc:spChg>
        <pc:spChg chg="add">
          <ac:chgData name="Maja Szőke" userId="35705832654b0595" providerId="LiveId" clId="{E38032D9-42C9-4B0A-9707-C46CF59D6229}" dt="2024-05-23T16:08:38.099" v="3891" actId="26606"/>
          <ac:spMkLst>
            <pc:docMk/>
            <pc:sldMk cId="3892994591" sldId="261"/>
            <ac:spMk id="13" creationId="{D150D424-378A-5EAF-BEF3-AB85F9E35F0E}"/>
          </ac:spMkLst>
        </pc:spChg>
        <pc:spChg chg="add mod">
          <ac:chgData name="Maja Szőke" userId="35705832654b0595" providerId="LiveId" clId="{E38032D9-42C9-4B0A-9707-C46CF59D6229}" dt="2024-05-23T16:58:07.894" v="4347" actId="1076"/>
          <ac:spMkLst>
            <pc:docMk/>
            <pc:sldMk cId="3892994591" sldId="261"/>
            <ac:spMk id="14" creationId="{0DE88227-3D9E-35A3-4D94-79B458F27739}"/>
          </ac:spMkLst>
        </pc:spChg>
        <pc:picChg chg="add mod ord">
          <ac:chgData name="Maja Szőke" userId="35705832654b0595" providerId="LiveId" clId="{E38032D9-42C9-4B0A-9707-C46CF59D6229}" dt="2024-05-23T16:08:38.099" v="3891" actId="26606"/>
          <ac:picMkLst>
            <pc:docMk/>
            <pc:sldMk cId="3892994591" sldId="261"/>
            <ac:picMk id="6" creationId="{EFD5C91E-8048-85B0-6042-36A23F0AD61D}"/>
          </ac:picMkLst>
        </pc:picChg>
      </pc:sldChg>
      <pc:sldChg chg="addSp delSp modSp new mod ord modTransition setBg modAnim">
        <pc:chgData name="Maja Szőke" userId="35705832654b0595" providerId="LiveId" clId="{E38032D9-42C9-4B0A-9707-C46CF59D6229}" dt="2024-05-23T17:30:18.297" v="5627" actId="20577"/>
        <pc:sldMkLst>
          <pc:docMk/>
          <pc:sldMk cId="25559024" sldId="262"/>
        </pc:sldMkLst>
        <pc:spChg chg="mod">
          <ac:chgData name="Maja Szőke" userId="35705832654b0595" providerId="LiveId" clId="{E38032D9-42C9-4B0A-9707-C46CF59D6229}" dt="2024-05-23T17:01:26.259" v="4360" actId="1076"/>
          <ac:spMkLst>
            <pc:docMk/>
            <pc:sldMk cId="25559024" sldId="262"/>
            <ac:spMk id="2" creationId="{CAE2D9EC-E795-4904-1269-D916EBA43247}"/>
          </ac:spMkLst>
        </pc:spChg>
        <pc:spChg chg="del">
          <ac:chgData name="Maja Szőke" userId="35705832654b0595" providerId="LiveId" clId="{E38032D9-42C9-4B0A-9707-C46CF59D6229}" dt="2024-05-23T15:36:19.719" v="3306" actId="931"/>
          <ac:spMkLst>
            <pc:docMk/>
            <pc:sldMk cId="25559024" sldId="262"/>
            <ac:spMk id="3" creationId="{0BDC3562-1A77-595E-A981-7EEB719389B3}"/>
          </ac:spMkLst>
        </pc:spChg>
        <pc:spChg chg="mod">
          <ac:chgData name="Maja Szőke" userId="35705832654b0595" providerId="LiveId" clId="{E38032D9-42C9-4B0A-9707-C46CF59D6229}" dt="2024-05-23T17:30:18.297" v="5627" actId="20577"/>
          <ac:spMkLst>
            <pc:docMk/>
            <pc:sldMk cId="25559024" sldId="262"/>
            <ac:spMk id="4" creationId="{F03C5B24-C8F4-6E59-0EAE-94617C1416E7}"/>
          </ac:spMkLst>
        </pc:spChg>
        <pc:spChg chg="add mod">
          <ac:chgData name="Maja Szőke" userId="35705832654b0595" providerId="LiveId" clId="{E38032D9-42C9-4B0A-9707-C46CF59D6229}" dt="2024-05-23T17:01:21.987" v="4359" actId="1076"/>
          <ac:spMkLst>
            <pc:docMk/>
            <pc:sldMk cId="25559024" sldId="262"/>
            <ac:spMk id="7" creationId="{73E40806-183B-BCA5-7856-56DC5BB64B03}"/>
          </ac:spMkLst>
        </pc:spChg>
        <pc:spChg chg="add mod">
          <ac:chgData name="Maja Szőke" userId="35705832654b0595" providerId="LiveId" clId="{E38032D9-42C9-4B0A-9707-C46CF59D6229}" dt="2024-05-23T17:01:12.201" v="4358" actId="1076"/>
          <ac:spMkLst>
            <pc:docMk/>
            <pc:sldMk cId="25559024" sldId="262"/>
            <ac:spMk id="8" creationId="{83CEC23F-C49D-5DC0-2E75-4DE1620FC0E1}"/>
          </ac:spMkLst>
        </pc:spChg>
        <pc:spChg chg="add mod">
          <ac:chgData name="Maja Szőke" userId="35705832654b0595" providerId="LiveId" clId="{E38032D9-42C9-4B0A-9707-C46CF59D6229}" dt="2024-05-23T17:01:08.353" v="4357" actId="1076"/>
          <ac:spMkLst>
            <pc:docMk/>
            <pc:sldMk cId="25559024" sldId="262"/>
            <ac:spMk id="9" creationId="{E7EEB855-6E0D-A1A1-A7B7-B30690D93ACE}"/>
          </ac:spMkLst>
        </pc:spChg>
        <pc:spChg chg="add mod">
          <ac:chgData name="Maja Szőke" userId="35705832654b0595" providerId="LiveId" clId="{E38032D9-42C9-4B0A-9707-C46CF59D6229}" dt="2024-05-23T17:01:01.389" v="4356" actId="1076"/>
          <ac:spMkLst>
            <pc:docMk/>
            <pc:sldMk cId="25559024" sldId="262"/>
            <ac:spMk id="10" creationId="{F2B5AB56-EF92-3CC1-F2A0-B8AC263BEADB}"/>
          </ac:spMkLst>
        </pc:spChg>
        <pc:spChg chg="add">
          <ac:chgData name="Maja Szőke" userId="35705832654b0595" providerId="LiveId" clId="{E38032D9-42C9-4B0A-9707-C46CF59D6229}" dt="2024-05-23T16:08:45.971" v="3894" actId="26606"/>
          <ac:spMkLst>
            <pc:docMk/>
            <pc:sldMk cId="25559024" sldId="262"/>
            <ac:spMk id="11" creationId="{84C6C4E2-F013-6337-0206-AD567BC6A52D}"/>
          </ac:spMkLst>
        </pc:spChg>
        <pc:spChg chg="add mod">
          <ac:chgData name="Maja Szőke" userId="35705832654b0595" providerId="LiveId" clId="{E38032D9-42C9-4B0A-9707-C46CF59D6229}" dt="2024-05-23T16:53:39.634" v="4306"/>
          <ac:spMkLst>
            <pc:docMk/>
            <pc:sldMk cId="25559024" sldId="262"/>
            <ac:spMk id="12" creationId="{BB25F90E-9A7A-5439-DCEB-5C87552ED451}"/>
          </ac:spMkLst>
        </pc:spChg>
        <pc:spChg chg="add">
          <ac:chgData name="Maja Szőke" userId="35705832654b0595" providerId="LiveId" clId="{E38032D9-42C9-4B0A-9707-C46CF59D6229}" dt="2024-05-23T16:08:45.971" v="3894" actId="26606"/>
          <ac:spMkLst>
            <pc:docMk/>
            <pc:sldMk cId="25559024" sldId="262"/>
            <ac:spMk id="13" creationId="{D150D424-378A-5EAF-BEF3-AB85F9E35F0E}"/>
          </ac:spMkLst>
        </pc:spChg>
        <pc:spChg chg="add mod">
          <ac:chgData name="Maja Szőke" userId="35705832654b0595" providerId="LiveId" clId="{E38032D9-42C9-4B0A-9707-C46CF59D6229}" dt="2024-05-23T16:54:00.155" v="4313"/>
          <ac:spMkLst>
            <pc:docMk/>
            <pc:sldMk cId="25559024" sldId="262"/>
            <ac:spMk id="14" creationId="{1A195592-9937-9F5D-0B63-4665BE7EBAE8}"/>
          </ac:spMkLst>
        </pc:spChg>
        <pc:picChg chg="add mod ord">
          <ac:chgData name="Maja Szőke" userId="35705832654b0595" providerId="LiveId" clId="{E38032D9-42C9-4B0A-9707-C46CF59D6229}" dt="2024-05-23T16:08:45.971" v="3894" actId="26606"/>
          <ac:picMkLst>
            <pc:docMk/>
            <pc:sldMk cId="25559024" sldId="262"/>
            <ac:picMk id="6" creationId="{86EC830E-C4A2-000E-3ABD-5B6DAC34CEF2}"/>
          </ac:picMkLst>
        </pc:picChg>
      </pc:sldChg>
      <pc:sldChg chg="addSp delSp modSp new mod modTransition setBg modAnim">
        <pc:chgData name="Maja Szőke" userId="35705832654b0595" providerId="LiveId" clId="{E38032D9-42C9-4B0A-9707-C46CF59D6229}" dt="2024-05-23T16:31:07.468" v="4277" actId="1076"/>
        <pc:sldMkLst>
          <pc:docMk/>
          <pc:sldMk cId="3273632894" sldId="263"/>
        </pc:sldMkLst>
        <pc:spChg chg="mod">
          <ac:chgData name="Maja Szőke" userId="35705832654b0595" providerId="LiveId" clId="{E38032D9-42C9-4B0A-9707-C46CF59D6229}" dt="2024-05-23T16:31:07.468" v="4277" actId="1076"/>
          <ac:spMkLst>
            <pc:docMk/>
            <pc:sldMk cId="3273632894" sldId="263"/>
            <ac:spMk id="2" creationId="{9555CC10-D80F-E4E3-BBF1-AB0E3A844289}"/>
          </ac:spMkLst>
        </pc:spChg>
        <pc:spChg chg="del">
          <ac:chgData name="Maja Szőke" userId="35705832654b0595" providerId="LiveId" clId="{E38032D9-42C9-4B0A-9707-C46CF59D6229}" dt="2024-05-23T15:09:09.348" v="3089" actId="931"/>
          <ac:spMkLst>
            <pc:docMk/>
            <pc:sldMk cId="3273632894" sldId="263"/>
            <ac:spMk id="3" creationId="{D88905EB-1DA3-C8B9-0D36-FBB43FBB1C64}"/>
          </ac:spMkLst>
        </pc:spChg>
        <pc:spChg chg="mod">
          <ac:chgData name="Maja Szőke" userId="35705832654b0595" providerId="LiveId" clId="{E38032D9-42C9-4B0A-9707-C46CF59D6229}" dt="2024-05-23T16:26:59.695" v="4241" actId="1076"/>
          <ac:spMkLst>
            <pc:docMk/>
            <pc:sldMk cId="3273632894" sldId="263"/>
            <ac:spMk id="4" creationId="{8A9F931F-7CBF-88BD-29EA-922DEEA0D141}"/>
          </ac:spMkLst>
        </pc:spChg>
        <pc:spChg chg="add mod">
          <ac:chgData name="Maja Szőke" userId="35705832654b0595" providerId="LiveId" clId="{E38032D9-42C9-4B0A-9707-C46CF59D6229}" dt="2024-05-23T16:27:05.984" v="4242" actId="1076"/>
          <ac:spMkLst>
            <pc:docMk/>
            <pc:sldMk cId="3273632894" sldId="263"/>
            <ac:spMk id="7" creationId="{3DCD101E-C3D3-9324-441D-390362A89359}"/>
          </ac:spMkLst>
        </pc:spChg>
        <pc:spChg chg="add mod">
          <ac:chgData name="Maja Szőke" userId="35705832654b0595" providerId="LiveId" clId="{E38032D9-42C9-4B0A-9707-C46CF59D6229}" dt="2024-05-23T16:27:10.147" v="4243" actId="1076"/>
          <ac:spMkLst>
            <pc:docMk/>
            <pc:sldMk cId="3273632894" sldId="263"/>
            <ac:spMk id="8" creationId="{21554AF0-D095-9333-DAA7-F120F4B476CE}"/>
          </ac:spMkLst>
        </pc:spChg>
        <pc:spChg chg="add mod">
          <ac:chgData name="Maja Szőke" userId="35705832654b0595" providerId="LiveId" clId="{E38032D9-42C9-4B0A-9707-C46CF59D6229}" dt="2024-05-23T16:27:25.340" v="4246" actId="1076"/>
          <ac:spMkLst>
            <pc:docMk/>
            <pc:sldMk cId="3273632894" sldId="263"/>
            <ac:spMk id="9" creationId="{74507A92-DB98-A891-3135-FD4ECE50E41D}"/>
          </ac:spMkLst>
        </pc:spChg>
        <pc:spChg chg="add mod">
          <ac:chgData name="Maja Szőke" userId="35705832654b0595" providerId="LiveId" clId="{E38032D9-42C9-4B0A-9707-C46CF59D6229}" dt="2024-05-23T16:27:32.832" v="4247" actId="1076"/>
          <ac:spMkLst>
            <pc:docMk/>
            <pc:sldMk cId="3273632894" sldId="263"/>
            <ac:spMk id="10" creationId="{61E7793C-3466-3FFF-966D-224B7F267FC7}"/>
          </ac:spMkLst>
        </pc:spChg>
        <pc:spChg chg="add del">
          <ac:chgData name="Maja Szőke" userId="35705832654b0595" providerId="LiveId" clId="{E38032D9-42C9-4B0A-9707-C46CF59D6229}" dt="2024-05-23T16:05:28.919" v="3845" actId="26606"/>
          <ac:spMkLst>
            <pc:docMk/>
            <pc:sldMk cId="3273632894" sldId="263"/>
            <ac:spMk id="11" creationId="{BC39EA3F-7085-DAF3-4459-44783D2AE2D2}"/>
          </ac:spMkLst>
        </pc:spChg>
        <pc:spChg chg="add mod">
          <ac:chgData name="Maja Szőke" userId="35705832654b0595" providerId="LiveId" clId="{E38032D9-42C9-4B0A-9707-C46CF59D6229}" dt="2024-05-23T16:27:50.110" v="4251" actId="14100"/>
          <ac:spMkLst>
            <pc:docMk/>
            <pc:sldMk cId="3273632894" sldId="263"/>
            <ac:spMk id="12" creationId="{DBF20179-E894-8254-F83F-CB738902A16E}"/>
          </ac:spMkLst>
        </pc:spChg>
        <pc:spChg chg="add del">
          <ac:chgData name="Maja Szőke" userId="35705832654b0595" providerId="LiveId" clId="{E38032D9-42C9-4B0A-9707-C46CF59D6229}" dt="2024-05-23T16:05:28.919" v="3845" actId="26606"/>
          <ac:spMkLst>
            <pc:docMk/>
            <pc:sldMk cId="3273632894" sldId="263"/>
            <ac:spMk id="13" creationId="{D150D424-378A-5EAF-BEF3-AB85F9E35F0E}"/>
          </ac:spMkLst>
        </pc:spChg>
        <pc:spChg chg="add mod">
          <ac:chgData name="Maja Szőke" userId="35705832654b0595" providerId="LiveId" clId="{E38032D9-42C9-4B0A-9707-C46CF59D6229}" dt="2024-05-23T16:28:37.103" v="4258"/>
          <ac:spMkLst>
            <pc:docMk/>
            <pc:sldMk cId="3273632894" sldId="263"/>
            <ac:spMk id="14" creationId="{EC4DC70F-0B0B-F7A5-53B4-86ED63BB962B}"/>
          </ac:spMkLst>
        </pc:spChg>
        <pc:spChg chg="add">
          <ac:chgData name="Maja Szőke" userId="35705832654b0595" providerId="LiveId" clId="{E38032D9-42C9-4B0A-9707-C46CF59D6229}" dt="2024-05-23T16:05:28.919" v="3845" actId="26606"/>
          <ac:spMkLst>
            <pc:docMk/>
            <pc:sldMk cId="3273632894" sldId="263"/>
            <ac:spMk id="18" creationId="{84C6C4E2-F013-6337-0206-AD567BC6A52D}"/>
          </ac:spMkLst>
        </pc:spChg>
        <pc:spChg chg="add">
          <ac:chgData name="Maja Szőke" userId="35705832654b0595" providerId="LiveId" clId="{E38032D9-42C9-4B0A-9707-C46CF59D6229}" dt="2024-05-23T16:05:28.919" v="3845" actId="26606"/>
          <ac:spMkLst>
            <pc:docMk/>
            <pc:sldMk cId="3273632894" sldId="263"/>
            <ac:spMk id="20" creationId="{D150D424-378A-5EAF-BEF3-AB85F9E35F0E}"/>
          </ac:spMkLst>
        </pc:spChg>
        <pc:picChg chg="add mod ord">
          <ac:chgData name="Maja Szőke" userId="35705832654b0595" providerId="LiveId" clId="{E38032D9-42C9-4B0A-9707-C46CF59D6229}" dt="2024-05-23T16:05:28.919" v="3845" actId="26606"/>
          <ac:picMkLst>
            <pc:docMk/>
            <pc:sldMk cId="3273632894" sldId="263"/>
            <ac:picMk id="6" creationId="{0D33CAC8-0052-81CA-AACD-91BEA3EA5DDB}"/>
          </ac:picMkLst>
        </pc:picChg>
      </pc:sldChg>
      <pc:sldChg chg="addSp delSp modSp new mod modTransition setBg modAnim">
        <pc:chgData name="Maja Szőke" userId="35705832654b0595" providerId="LiveId" clId="{E38032D9-42C9-4B0A-9707-C46CF59D6229}" dt="2024-05-23T16:52:24.436" v="4292"/>
        <pc:sldMkLst>
          <pc:docMk/>
          <pc:sldMk cId="2677760664" sldId="264"/>
        </pc:sldMkLst>
        <pc:spChg chg="mod">
          <ac:chgData name="Maja Szőke" userId="35705832654b0595" providerId="LiveId" clId="{E38032D9-42C9-4B0A-9707-C46CF59D6229}" dt="2024-05-23T16:52:11.376" v="4290" actId="1076"/>
          <ac:spMkLst>
            <pc:docMk/>
            <pc:sldMk cId="2677760664" sldId="264"/>
            <ac:spMk id="2" creationId="{C38F7694-4C8B-ED0C-9BB8-BA06689A1B99}"/>
          </ac:spMkLst>
        </pc:spChg>
        <pc:spChg chg="del">
          <ac:chgData name="Maja Szőke" userId="35705832654b0595" providerId="LiveId" clId="{E38032D9-42C9-4B0A-9707-C46CF59D6229}" dt="2024-05-23T15:09:52.171" v="3097" actId="931"/>
          <ac:spMkLst>
            <pc:docMk/>
            <pc:sldMk cId="2677760664" sldId="264"/>
            <ac:spMk id="3" creationId="{AC04693A-42AD-26CD-D7F9-EE66A08D4FDC}"/>
          </ac:spMkLst>
        </pc:spChg>
        <pc:spChg chg="mod">
          <ac:chgData name="Maja Szőke" userId="35705832654b0595" providerId="LiveId" clId="{E38032D9-42C9-4B0A-9707-C46CF59D6229}" dt="2024-05-23T16:51:11.449" v="4279" actId="1076"/>
          <ac:spMkLst>
            <pc:docMk/>
            <pc:sldMk cId="2677760664" sldId="264"/>
            <ac:spMk id="4" creationId="{060D13D1-3216-7A92-C690-73CB2FB38D2E}"/>
          </ac:spMkLst>
        </pc:spChg>
        <pc:spChg chg="add mod">
          <ac:chgData name="Maja Szőke" userId="35705832654b0595" providerId="LiveId" clId="{E38032D9-42C9-4B0A-9707-C46CF59D6229}" dt="2024-05-23T16:52:02.081" v="4288" actId="1076"/>
          <ac:spMkLst>
            <pc:docMk/>
            <pc:sldMk cId="2677760664" sldId="264"/>
            <ac:spMk id="7" creationId="{2A43CFB3-43C7-BFA0-D517-A2B34731FD4F}"/>
          </ac:spMkLst>
        </pc:spChg>
        <pc:spChg chg="add mod">
          <ac:chgData name="Maja Szőke" userId="35705832654b0595" providerId="LiveId" clId="{E38032D9-42C9-4B0A-9707-C46CF59D6229}" dt="2024-05-23T16:51:48.445" v="4285" actId="1076"/>
          <ac:spMkLst>
            <pc:docMk/>
            <pc:sldMk cId="2677760664" sldId="264"/>
            <ac:spMk id="8" creationId="{4160B7A1-2A47-57E5-6125-CC12BEDE0B88}"/>
          </ac:spMkLst>
        </pc:spChg>
        <pc:spChg chg="add mod">
          <ac:chgData name="Maja Szőke" userId="35705832654b0595" providerId="LiveId" clId="{E38032D9-42C9-4B0A-9707-C46CF59D6229}" dt="2024-05-23T16:51:53.186" v="4286" actId="1076"/>
          <ac:spMkLst>
            <pc:docMk/>
            <pc:sldMk cId="2677760664" sldId="264"/>
            <ac:spMk id="9" creationId="{54BEB822-02CC-9416-A0F6-4309CF0BF1EB}"/>
          </ac:spMkLst>
        </pc:spChg>
        <pc:spChg chg="add mod">
          <ac:chgData name="Maja Szőke" userId="35705832654b0595" providerId="LiveId" clId="{E38032D9-42C9-4B0A-9707-C46CF59D6229}" dt="2024-05-23T16:51:56.743" v="4287" actId="1076"/>
          <ac:spMkLst>
            <pc:docMk/>
            <pc:sldMk cId="2677760664" sldId="264"/>
            <ac:spMk id="10" creationId="{93858866-CB8B-6DF3-63C8-585CFE075BB6}"/>
          </ac:spMkLst>
        </pc:spChg>
        <pc:spChg chg="add del">
          <ac:chgData name="Maja Szőke" userId="35705832654b0595" providerId="LiveId" clId="{E38032D9-42C9-4B0A-9707-C46CF59D6229}" dt="2024-05-23T16:06:04.544" v="3854" actId="26606"/>
          <ac:spMkLst>
            <pc:docMk/>
            <pc:sldMk cId="2677760664" sldId="264"/>
            <ac:spMk id="11" creationId="{15CEA6D0-BA4F-0503-D98B-6D93AF99EECA}"/>
          </ac:spMkLst>
        </pc:spChg>
        <pc:spChg chg="add mod">
          <ac:chgData name="Maja Szőke" userId="35705832654b0595" providerId="LiveId" clId="{E38032D9-42C9-4B0A-9707-C46CF59D6229}" dt="2024-05-23T16:52:15.872" v="4291"/>
          <ac:spMkLst>
            <pc:docMk/>
            <pc:sldMk cId="2677760664" sldId="264"/>
            <ac:spMk id="12" creationId="{EA142DE5-35EC-645E-F436-BB66422F900A}"/>
          </ac:spMkLst>
        </pc:spChg>
        <pc:spChg chg="add del">
          <ac:chgData name="Maja Szőke" userId="35705832654b0595" providerId="LiveId" clId="{E38032D9-42C9-4B0A-9707-C46CF59D6229}" dt="2024-05-23T16:06:04.544" v="3854" actId="26606"/>
          <ac:spMkLst>
            <pc:docMk/>
            <pc:sldMk cId="2677760664" sldId="264"/>
            <ac:spMk id="13" creationId="{D150D424-378A-5EAF-BEF3-AB85F9E35F0E}"/>
          </ac:spMkLst>
        </pc:spChg>
        <pc:spChg chg="add mod">
          <ac:chgData name="Maja Szőke" userId="35705832654b0595" providerId="LiveId" clId="{E38032D9-42C9-4B0A-9707-C46CF59D6229}" dt="2024-05-23T16:52:24.436" v="4292"/>
          <ac:spMkLst>
            <pc:docMk/>
            <pc:sldMk cId="2677760664" sldId="264"/>
            <ac:spMk id="14" creationId="{06EAE647-5AE0-7CD3-46CD-4E556D7C28C1}"/>
          </ac:spMkLst>
        </pc:spChg>
        <pc:spChg chg="add">
          <ac:chgData name="Maja Szőke" userId="35705832654b0595" providerId="LiveId" clId="{E38032D9-42C9-4B0A-9707-C46CF59D6229}" dt="2024-05-23T16:06:04.544" v="3854" actId="26606"/>
          <ac:spMkLst>
            <pc:docMk/>
            <pc:sldMk cId="2677760664" sldId="264"/>
            <ac:spMk id="18" creationId="{84C6C4E2-F013-6337-0206-AD567BC6A52D}"/>
          </ac:spMkLst>
        </pc:spChg>
        <pc:spChg chg="add">
          <ac:chgData name="Maja Szőke" userId="35705832654b0595" providerId="LiveId" clId="{E38032D9-42C9-4B0A-9707-C46CF59D6229}" dt="2024-05-23T16:06:04.544" v="3854" actId="26606"/>
          <ac:spMkLst>
            <pc:docMk/>
            <pc:sldMk cId="2677760664" sldId="264"/>
            <ac:spMk id="20" creationId="{D150D424-378A-5EAF-BEF3-AB85F9E35F0E}"/>
          </ac:spMkLst>
        </pc:spChg>
        <pc:picChg chg="add mod ord">
          <ac:chgData name="Maja Szőke" userId="35705832654b0595" providerId="LiveId" clId="{E38032D9-42C9-4B0A-9707-C46CF59D6229}" dt="2024-05-23T16:06:04.544" v="3854" actId="26606"/>
          <ac:picMkLst>
            <pc:docMk/>
            <pc:sldMk cId="2677760664" sldId="264"/>
            <ac:picMk id="6" creationId="{9CE8E1DE-EC42-2CC1-961A-CE23C864303A}"/>
          </ac:picMkLst>
        </pc:picChg>
      </pc:sldChg>
      <pc:sldChg chg="addSp delSp modSp new mod modTransition setBg modAnim">
        <pc:chgData name="Maja Szőke" userId="35705832654b0595" providerId="LiveId" clId="{E38032D9-42C9-4B0A-9707-C46CF59D6229}" dt="2024-05-23T19:31:52.551" v="5628" actId="20577"/>
        <pc:sldMkLst>
          <pc:docMk/>
          <pc:sldMk cId="2576846746" sldId="265"/>
        </pc:sldMkLst>
        <pc:spChg chg="mod">
          <ac:chgData name="Maja Szőke" userId="35705832654b0595" providerId="LiveId" clId="{E38032D9-42C9-4B0A-9707-C46CF59D6229}" dt="2024-05-23T16:53:25.425" v="4302" actId="1076"/>
          <ac:spMkLst>
            <pc:docMk/>
            <pc:sldMk cId="2576846746" sldId="265"/>
            <ac:spMk id="2" creationId="{AF0D2AA6-67AE-77A2-3878-F0FA6E5BA178}"/>
          </ac:spMkLst>
        </pc:spChg>
        <pc:spChg chg="del">
          <ac:chgData name="Maja Szőke" userId="35705832654b0595" providerId="LiveId" clId="{E38032D9-42C9-4B0A-9707-C46CF59D6229}" dt="2024-05-23T15:10:23.906" v="3103" actId="931"/>
          <ac:spMkLst>
            <pc:docMk/>
            <pc:sldMk cId="2576846746" sldId="265"/>
            <ac:spMk id="3" creationId="{600101B8-42A5-6A91-901E-FA5502CB02E6}"/>
          </ac:spMkLst>
        </pc:spChg>
        <pc:spChg chg="mod">
          <ac:chgData name="Maja Szőke" userId="35705832654b0595" providerId="LiveId" clId="{E38032D9-42C9-4B0A-9707-C46CF59D6229}" dt="2024-05-23T19:31:52.551" v="5628" actId="20577"/>
          <ac:spMkLst>
            <pc:docMk/>
            <pc:sldMk cId="2576846746" sldId="265"/>
            <ac:spMk id="4" creationId="{4BCBA901-9886-1D50-FBA0-C38F4EF9377E}"/>
          </ac:spMkLst>
        </pc:spChg>
        <pc:spChg chg="add mod">
          <ac:chgData name="Maja Szőke" userId="35705832654b0595" providerId="LiveId" clId="{E38032D9-42C9-4B0A-9707-C46CF59D6229}" dt="2024-05-23T16:52:52.644" v="4294" actId="1076"/>
          <ac:spMkLst>
            <pc:docMk/>
            <pc:sldMk cId="2576846746" sldId="265"/>
            <ac:spMk id="7" creationId="{28D9C26A-65C1-3DE7-3E78-C5376E7E0A24}"/>
          </ac:spMkLst>
        </pc:spChg>
        <pc:spChg chg="add mod">
          <ac:chgData name="Maja Szőke" userId="35705832654b0595" providerId="LiveId" clId="{E38032D9-42C9-4B0A-9707-C46CF59D6229}" dt="2024-05-23T16:53:01.991" v="4296" actId="1076"/>
          <ac:spMkLst>
            <pc:docMk/>
            <pc:sldMk cId="2576846746" sldId="265"/>
            <ac:spMk id="8" creationId="{5890EFE8-BF06-B64E-27F2-0D3E09951140}"/>
          </ac:spMkLst>
        </pc:spChg>
        <pc:spChg chg="add mod">
          <ac:chgData name="Maja Szőke" userId="35705832654b0595" providerId="LiveId" clId="{E38032D9-42C9-4B0A-9707-C46CF59D6229}" dt="2024-05-23T16:53:07.362" v="4297" actId="1076"/>
          <ac:spMkLst>
            <pc:docMk/>
            <pc:sldMk cId="2576846746" sldId="265"/>
            <ac:spMk id="9" creationId="{56B92A3C-A016-2B1F-2089-7CA134F00DF7}"/>
          </ac:spMkLst>
        </pc:spChg>
        <pc:spChg chg="add mod">
          <ac:chgData name="Maja Szőke" userId="35705832654b0595" providerId="LiveId" clId="{E38032D9-42C9-4B0A-9707-C46CF59D6229}" dt="2024-05-23T16:53:14.360" v="4299" actId="1076"/>
          <ac:spMkLst>
            <pc:docMk/>
            <pc:sldMk cId="2576846746" sldId="265"/>
            <ac:spMk id="10" creationId="{340C8350-AF89-0E50-D328-7DA51C7575B0}"/>
          </ac:spMkLst>
        </pc:spChg>
        <pc:spChg chg="add del">
          <ac:chgData name="Maja Szőke" userId="35705832654b0595" providerId="LiveId" clId="{E38032D9-42C9-4B0A-9707-C46CF59D6229}" dt="2024-05-23T16:07:50.824" v="3877" actId="26606"/>
          <ac:spMkLst>
            <pc:docMk/>
            <pc:sldMk cId="2576846746" sldId="265"/>
            <ac:spMk id="11" creationId="{4654246F-8623-7F3F-7EFA-15A14DAF0D33}"/>
          </ac:spMkLst>
        </pc:spChg>
        <pc:spChg chg="add mod">
          <ac:chgData name="Maja Szőke" userId="35705832654b0595" providerId="LiveId" clId="{E38032D9-42C9-4B0A-9707-C46CF59D6229}" dt="2024-05-23T16:53:30.354" v="4303"/>
          <ac:spMkLst>
            <pc:docMk/>
            <pc:sldMk cId="2576846746" sldId="265"/>
            <ac:spMk id="12" creationId="{63F2D4B2-4DC0-6700-D75D-35522F56C23A}"/>
          </ac:spMkLst>
        </pc:spChg>
        <pc:spChg chg="add del">
          <ac:chgData name="Maja Szőke" userId="35705832654b0595" providerId="LiveId" clId="{E38032D9-42C9-4B0A-9707-C46CF59D6229}" dt="2024-05-23T16:07:50.824" v="3877" actId="26606"/>
          <ac:spMkLst>
            <pc:docMk/>
            <pc:sldMk cId="2576846746" sldId="265"/>
            <ac:spMk id="13" creationId="{FAC4BDE1-4D40-5601-7947-DB5EFE31DAB9}"/>
          </ac:spMkLst>
        </pc:spChg>
        <pc:spChg chg="add mod">
          <ac:chgData name="Maja Szőke" userId="35705832654b0595" providerId="LiveId" clId="{E38032D9-42C9-4B0A-9707-C46CF59D6229}" dt="2024-05-23T16:53:52.278" v="4310"/>
          <ac:spMkLst>
            <pc:docMk/>
            <pc:sldMk cId="2576846746" sldId="265"/>
            <ac:spMk id="14" creationId="{2549BB7B-3FC2-B81D-29D7-64AC939D1E26}"/>
          </ac:spMkLst>
        </pc:spChg>
        <pc:spChg chg="add">
          <ac:chgData name="Maja Szőke" userId="35705832654b0595" providerId="LiveId" clId="{E38032D9-42C9-4B0A-9707-C46CF59D6229}" dt="2024-05-23T16:07:50.824" v="3877" actId="26606"/>
          <ac:spMkLst>
            <pc:docMk/>
            <pc:sldMk cId="2576846746" sldId="265"/>
            <ac:spMk id="18" creationId="{84C6C4E2-F013-6337-0206-AD567BC6A52D}"/>
          </ac:spMkLst>
        </pc:spChg>
        <pc:spChg chg="add">
          <ac:chgData name="Maja Szőke" userId="35705832654b0595" providerId="LiveId" clId="{E38032D9-42C9-4B0A-9707-C46CF59D6229}" dt="2024-05-23T16:07:50.824" v="3877" actId="26606"/>
          <ac:spMkLst>
            <pc:docMk/>
            <pc:sldMk cId="2576846746" sldId="265"/>
            <ac:spMk id="20" creationId="{D150D424-378A-5EAF-BEF3-AB85F9E35F0E}"/>
          </ac:spMkLst>
        </pc:spChg>
        <pc:picChg chg="add mod ord">
          <ac:chgData name="Maja Szőke" userId="35705832654b0595" providerId="LiveId" clId="{E38032D9-42C9-4B0A-9707-C46CF59D6229}" dt="2024-05-23T16:07:50.824" v="3877" actId="26606"/>
          <ac:picMkLst>
            <pc:docMk/>
            <pc:sldMk cId="2576846746" sldId="265"/>
            <ac:picMk id="6" creationId="{3E85231B-28E1-49B9-B29E-D3DB01479680}"/>
          </ac:picMkLst>
        </pc:picChg>
      </pc:sldChg>
      <pc:sldChg chg="addSp delSp modSp new mod modTransition setBg modAnim">
        <pc:chgData name="Maja Szőke" userId="35705832654b0595" providerId="LiveId" clId="{E38032D9-42C9-4B0A-9707-C46CF59D6229}" dt="2024-05-23T17:05:59.656" v="4374" actId="20577"/>
        <pc:sldMkLst>
          <pc:docMk/>
          <pc:sldMk cId="2529453082" sldId="266"/>
        </pc:sldMkLst>
        <pc:spChg chg="mod">
          <ac:chgData name="Maja Szőke" userId="35705832654b0595" providerId="LiveId" clId="{E38032D9-42C9-4B0A-9707-C46CF59D6229}" dt="2024-05-23T17:05:59.656" v="4374" actId="20577"/>
          <ac:spMkLst>
            <pc:docMk/>
            <pc:sldMk cId="2529453082" sldId="266"/>
            <ac:spMk id="2" creationId="{E0E6E3D2-69A5-35B8-82B8-21FD45303281}"/>
          </ac:spMkLst>
        </pc:spChg>
        <pc:spChg chg="del">
          <ac:chgData name="Maja Szőke" userId="35705832654b0595" providerId="LiveId" clId="{E38032D9-42C9-4B0A-9707-C46CF59D6229}" dt="2024-05-23T15:20:26.306" v="3112" actId="931"/>
          <ac:spMkLst>
            <pc:docMk/>
            <pc:sldMk cId="2529453082" sldId="266"/>
            <ac:spMk id="3" creationId="{4236D6E7-94F5-F45E-81D7-B9FFB03C54BA}"/>
          </ac:spMkLst>
        </pc:spChg>
        <pc:spChg chg="mod">
          <ac:chgData name="Maja Szőke" userId="35705832654b0595" providerId="LiveId" clId="{E38032D9-42C9-4B0A-9707-C46CF59D6229}" dt="2024-05-23T17:01:34.207" v="4361" actId="1076"/>
          <ac:spMkLst>
            <pc:docMk/>
            <pc:sldMk cId="2529453082" sldId="266"/>
            <ac:spMk id="4" creationId="{6EAAEFCF-4321-C63D-6834-1F1EFF973A74}"/>
          </ac:spMkLst>
        </pc:spChg>
        <pc:spChg chg="add mod">
          <ac:chgData name="Maja Szőke" userId="35705832654b0595" providerId="LiveId" clId="{E38032D9-42C9-4B0A-9707-C46CF59D6229}" dt="2024-05-23T17:05:52.335" v="4371" actId="1076"/>
          <ac:spMkLst>
            <pc:docMk/>
            <pc:sldMk cId="2529453082" sldId="266"/>
            <ac:spMk id="7" creationId="{8C585B72-7015-17F3-84A8-1F9EC661D1AC}"/>
          </ac:spMkLst>
        </pc:spChg>
        <pc:spChg chg="add mod">
          <ac:chgData name="Maja Szőke" userId="35705832654b0595" providerId="LiveId" clId="{E38032D9-42C9-4B0A-9707-C46CF59D6229}" dt="2024-05-23T17:05:47.439" v="4370" actId="1076"/>
          <ac:spMkLst>
            <pc:docMk/>
            <pc:sldMk cId="2529453082" sldId="266"/>
            <ac:spMk id="8" creationId="{748C56FB-971F-70BB-0260-00AFE2A7FF3B}"/>
          </ac:spMkLst>
        </pc:spChg>
        <pc:spChg chg="add mod">
          <ac:chgData name="Maja Szőke" userId="35705832654b0595" providerId="LiveId" clId="{E38032D9-42C9-4B0A-9707-C46CF59D6229}" dt="2024-05-23T17:05:41.788" v="4369" actId="1076"/>
          <ac:spMkLst>
            <pc:docMk/>
            <pc:sldMk cId="2529453082" sldId="266"/>
            <ac:spMk id="9" creationId="{9D886BAF-A868-0841-ACB6-8B77A890B35D}"/>
          </ac:spMkLst>
        </pc:spChg>
        <pc:spChg chg="add mod">
          <ac:chgData name="Maja Szőke" userId="35705832654b0595" providerId="LiveId" clId="{E38032D9-42C9-4B0A-9707-C46CF59D6229}" dt="2024-05-23T17:05:37.923" v="4368" actId="1076"/>
          <ac:spMkLst>
            <pc:docMk/>
            <pc:sldMk cId="2529453082" sldId="266"/>
            <ac:spMk id="10" creationId="{C8873ED7-F1C9-5E25-AC72-D9AF2187DC73}"/>
          </ac:spMkLst>
        </pc:spChg>
        <pc:spChg chg="add del">
          <ac:chgData name="Maja Szőke" userId="35705832654b0595" providerId="LiveId" clId="{E38032D9-42C9-4B0A-9707-C46CF59D6229}" dt="2024-05-23T16:08:53.940" v="3897" actId="26606"/>
          <ac:spMkLst>
            <pc:docMk/>
            <pc:sldMk cId="2529453082" sldId="266"/>
            <ac:spMk id="11" creationId="{BA2D69FB-D601-1AB3-9866-BD5D97800C9E}"/>
          </ac:spMkLst>
        </pc:spChg>
        <pc:spChg chg="add mod">
          <ac:chgData name="Maja Szőke" userId="35705832654b0595" providerId="LiveId" clId="{E38032D9-42C9-4B0A-9707-C46CF59D6229}" dt="2024-05-23T16:53:41.656" v="4307"/>
          <ac:spMkLst>
            <pc:docMk/>
            <pc:sldMk cId="2529453082" sldId="266"/>
            <ac:spMk id="12" creationId="{7CF38B5E-8182-C002-764C-2A02D3BF951B}"/>
          </ac:spMkLst>
        </pc:spChg>
        <pc:spChg chg="add del">
          <ac:chgData name="Maja Szőke" userId="35705832654b0595" providerId="LiveId" clId="{E38032D9-42C9-4B0A-9707-C46CF59D6229}" dt="2024-05-23T16:08:53.940" v="3897" actId="26606"/>
          <ac:spMkLst>
            <pc:docMk/>
            <pc:sldMk cId="2529453082" sldId="266"/>
            <ac:spMk id="13" creationId="{D150D424-378A-5EAF-BEF3-AB85F9E35F0E}"/>
          </ac:spMkLst>
        </pc:spChg>
        <pc:spChg chg="add mod">
          <ac:chgData name="Maja Szőke" userId="35705832654b0595" providerId="LiveId" clId="{E38032D9-42C9-4B0A-9707-C46CF59D6229}" dt="2024-05-23T16:54:03.533" v="4314"/>
          <ac:spMkLst>
            <pc:docMk/>
            <pc:sldMk cId="2529453082" sldId="266"/>
            <ac:spMk id="14" creationId="{856DD2F1-FDCA-39EF-BDCE-DB85AF96E46D}"/>
          </ac:spMkLst>
        </pc:spChg>
        <pc:spChg chg="add">
          <ac:chgData name="Maja Szőke" userId="35705832654b0595" providerId="LiveId" clId="{E38032D9-42C9-4B0A-9707-C46CF59D6229}" dt="2024-05-23T16:08:53.940" v="3897" actId="26606"/>
          <ac:spMkLst>
            <pc:docMk/>
            <pc:sldMk cId="2529453082" sldId="266"/>
            <ac:spMk id="18" creationId="{84C6C4E2-F013-6337-0206-AD567BC6A52D}"/>
          </ac:spMkLst>
        </pc:spChg>
        <pc:spChg chg="add">
          <ac:chgData name="Maja Szőke" userId="35705832654b0595" providerId="LiveId" clId="{E38032D9-42C9-4B0A-9707-C46CF59D6229}" dt="2024-05-23T16:08:53.940" v="3897" actId="26606"/>
          <ac:spMkLst>
            <pc:docMk/>
            <pc:sldMk cId="2529453082" sldId="266"/>
            <ac:spMk id="20" creationId="{D150D424-378A-5EAF-BEF3-AB85F9E35F0E}"/>
          </ac:spMkLst>
        </pc:spChg>
        <pc:picChg chg="add mod ord">
          <ac:chgData name="Maja Szőke" userId="35705832654b0595" providerId="LiveId" clId="{E38032D9-42C9-4B0A-9707-C46CF59D6229}" dt="2024-05-23T16:08:53.940" v="3897" actId="26606"/>
          <ac:picMkLst>
            <pc:docMk/>
            <pc:sldMk cId="2529453082" sldId="266"/>
            <ac:picMk id="6" creationId="{4AD0CFFA-602D-55DC-992C-8FCF054126A7}"/>
          </ac:picMkLst>
        </pc:picChg>
      </pc:sldChg>
      <pc:sldChg chg="addSp delSp modSp new mod modTransition setBg modAnim">
        <pc:chgData name="Maja Szőke" userId="35705832654b0595" providerId="LiveId" clId="{E38032D9-42C9-4B0A-9707-C46CF59D6229}" dt="2024-05-23T21:06:15.091" v="6150" actId="27636"/>
        <pc:sldMkLst>
          <pc:docMk/>
          <pc:sldMk cId="4069702236" sldId="267"/>
        </pc:sldMkLst>
        <pc:spChg chg="mod">
          <ac:chgData name="Maja Szőke" userId="35705832654b0595" providerId="LiveId" clId="{E38032D9-42C9-4B0A-9707-C46CF59D6229}" dt="2024-05-23T17:07:58.717" v="4386" actId="20577"/>
          <ac:spMkLst>
            <pc:docMk/>
            <pc:sldMk cId="4069702236" sldId="267"/>
            <ac:spMk id="2" creationId="{22722E4C-4AC5-388E-ADA3-06B5492C217B}"/>
          </ac:spMkLst>
        </pc:spChg>
        <pc:spChg chg="del">
          <ac:chgData name="Maja Szőke" userId="35705832654b0595" providerId="LiveId" clId="{E38032D9-42C9-4B0A-9707-C46CF59D6229}" dt="2024-05-23T15:20:33.142" v="3115" actId="931"/>
          <ac:spMkLst>
            <pc:docMk/>
            <pc:sldMk cId="4069702236" sldId="267"/>
            <ac:spMk id="3" creationId="{065DB410-60F9-9117-DBB5-AABA6FB6AB47}"/>
          </ac:spMkLst>
        </pc:spChg>
        <pc:spChg chg="mod">
          <ac:chgData name="Maja Szőke" userId="35705832654b0595" providerId="LiveId" clId="{E38032D9-42C9-4B0A-9707-C46CF59D6229}" dt="2024-05-23T21:06:15.091" v="6150" actId="27636"/>
          <ac:spMkLst>
            <pc:docMk/>
            <pc:sldMk cId="4069702236" sldId="267"/>
            <ac:spMk id="4" creationId="{760BD106-2CFA-1238-32D9-64E1D5B634CA}"/>
          </ac:spMkLst>
        </pc:spChg>
        <pc:spChg chg="add mod">
          <ac:chgData name="Maja Szőke" userId="35705832654b0595" providerId="LiveId" clId="{E38032D9-42C9-4B0A-9707-C46CF59D6229}" dt="2024-05-23T17:07:49.031" v="4383" actId="1076"/>
          <ac:spMkLst>
            <pc:docMk/>
            <pc:sldMk cId="4069702236" sldId="267"/>
            <ac:spMk id="7" creationId="{72626061-8194-6207-3F2B-98A0C66F3EB3}"/>
          </ac:spMkLst>
        </pc:spChg>
        <pc:spChg chg="add mod">
          <ac:chgData name="Maja Szőke" userId="35705832654b0595" providerId="LiveId" clId="{E38032D9-42C9-4B0A-9707-C46CF59D6229}" dt="2024-05-23T17:07:44.665" v="4382" actId="1076"/>
          <ac:spMkLst>
            <pc:docMk/>
            <pc:sldMk cId="4069702236" sldId="267"/>
            <ac:spMk id="8" creationId="{24038538-C26A-5151-2CEA-82585A65EDC3}"/>
          </ac:spMkLst>
        </pc:spChg>
        <pc:spChg chg="add mod">
          <ac:chgData name="Maja Szőke" userId="35705832654b0595" providerId="LiveId" clId="{E38032D9-42C9-4B0A-9707-C46CF59D6229}" dt="2024-05-23T17:07:38.181" v="4381" actId="1076"/>
          <ac:spMkLst>
            <pc:docMk/>
            <pc:sldMk cId="4069702236" sldId="267"/>
            <ac:spMk id="9" creationId="{82FA3FEE-BCC3-9F20-E209-D6AD0AFA7721}"/>
          </ac:spMkLst>
        </pc:spChg>
        <pc:spChg chg="add mod">
          <ac:chgData name="Maja Szőke" userId="35705832654b0595" providerId="LiveId" clId="{E38032D9-42C9-4B0A-9707-C46CF59D6229}" dt="2024-05-23T17:07:31.139" v="4380" actId="1076"/>
          <ac:spMkLst>
            <pc:docMk/>
            <pc:sldMk cId="4069702236" sldId="267"/>
            <ac:spMk id="10" creationId="{07F3BC09-AF76-075B-F22F-AE34E9E79222}"/>
          </ac:spMkLst>
        </pc:spChg>
        <pc:spChg chg="add">
          <ac:chgData name="Maja Szőke" userId="35705832654b0595" providerId="LiveId" clId="{E38032D9-42C9-4B0A-9707-C46CF59D6229}" dt="2024-05-23T16:09:02.369" v="3900" actId="26606"/>
          <ac:spMkLst>
            <pc:docMk/>
            <pc:sldMk cId="4069702236" sldId="267"/>
            <ac:spMk id="11" creationId="{84C6C4E2-F013-6337-0206-AD567BC6A52D}"/>
          </ac:spMkLst>
        </pc:spChg>
        <pc:spChg chg="add mod">
          <ac:chgData name="Maja Szőke" userId="35705832654b0595" providerId="LiveId" clId="{E38032D9-42C9-4B0A-9707-C46CF59D6229}" dt="2024-05-23T16:53:42.876" v="4308"/>
          <ac:spMkLst>
            <pc:docMk/>
            <pc:sldMk cId="4069702236" sldId="267"/>
            <ac:spMk id="12" creationId="{7FFDCE41-50CD-5285-A20A-416873AE68AE}"/>
          </ac:spMkLst>
        </pc:spChg>
        <pc:spChg chg="add">
          <ac:chgData name="Maja Szőke" userId="35705832654b0595" providerId="LiveId" clId="{E38032D9-42C9-4B0A-9707-C46CF59D6229}" dt="2024-05-23T16:09:02.369" v="3900" actId="26606"/>
          <ac:spMkLst>
            <pc:docMk/>
            <pc:sldMk cId="4069702236" sldId="267"/>
            <ac:spMk id="13" creationId="{D150D424-378A-5EAF-BEF3-AB85F9E35F0E}"/>
          </ac:spMkLst>
        </pc:spChg>
        <pc:spChg chg="add mod">
          <ac:chgData name="Maja Szőke" userId="35705832654b0595" providerId="LiveId" clId="{E38032D9-42C9-4B0A-9707-C46CF59D6229}" dt="2024-05-23T16:54:05.144" v="4315"/>
          <ac:spMkLst>
            <pc:docMk/>
            <pc:sldMk cId="4069702236" sldId="267"/>
            <ac:spMk id="14" creationId="{A9755247-DF2A-1B0E-F501-85DA1CA5C6C9}"/>
          </ac:spMkLst>
        </pc:spChg>
        <pc:picChg chg="add mod ord">
          <ac:chgData name="Maja Szőke" userId="35705832654b0595" providerId="LiveId" clId="{E38032D9-42C9-4B0A-9707-C46CF59D6229}" dt="2024-05-23T16:09:02.369" v="3900" actId="26606"/>
          <ac:picMkLst>
            <pc:docMk/>
            <pc:sldMk cId="4069702236" sldId="267"/>
            <ac:picMk id="6" creationId="{2FB2090B-EA05-19F0-26BE-FCE371D94495}"/>
          </ac:picMkLst>
        </pc:picChg>
      </pc:sldChg>
      <pc:sldChg chg="addSp delSp modSp new mod modTransition setBg modAnim">
        <pc:chgData name="Maja Szőke" userId="35705832654b0595" providerId="LiveId" clId="{E38032D9-42C9-4B0A-9707-C46CF59D6229}" dt="2024-05-23T21:14:49.852" v="6850" actId="27636"/>
        <pc:sldMkLst>
          <pc:docMk/>
          <pc:sldMk cId="643469493" sldId="268"/>
        </pc:sldMkLst>
        <pc:spChg chg="mod">
          <ac:chgData name="Maja Szőke" userId="35705832654b0595" providerId="LiveId" clId="{E38032D9-42C9-4B0A-9707-C46CF59D6229}" dt="2024-05-23T17:09:47.181" v="4399" actId="20577"/>
          <ac:spMkLst>
            <pc:docMk/>
            <pc:sldMk cId="643469493" sldId="268"/>
            <ac:spMk id="2" creationId="{E96918E2-4A3E-A817-346D-6E4955CCA5E2}"/>
          </ac:spMkLst>
        </pc:spChg>
        <pc:spChg chg="del">
          <ac:chgData name="Maja Szőke" userId="35705832654b0595" providerId="LiveId" clId="{E38032D9-42C9-4B0A-9707-C46CF59D6229}" dt="2024-05-23T15:20:39.637" v="3117" actId="931"/>
          <ac:spMkLst>
            <pc:docMk/>
            <pc:sldMk cId="643469493" sldId="268"/>
            <ac:spMk id="3" creationId="{F3FB7224-AAED-548B-1E7F-789869B8A78B}"/>
          </ac:spMkLst>
        </pc:spChg>
        <pc:spChg chg="mod">
          <ac:chgData name="Maja Szőke" userId="35705832654b0595" providerId="LiveId" clId="{E38032D9-42C9-4B0A-9707-C46CF59D6229}" dt="2024-05-23T21:14:49.852" v="6850" actId="27636"/>
          <ac:spMkLst>
            <pc:docMk/>
            <pc:sldMk cId="643469493" sldId="268"/>
            <ac:spMk id="4" creationId="{5D3F3941-92E5-D501-DBE8-B78E9A2EC639}"/>
          </ac:spMkLst>
        </pc:spChg>
        <pc:spChg chg="add mod">
          <ac:chgData name="Maja Szőke" userId="35705832654b0595" providerId="LiveId" clId="{E38032D9-42C9-4B0A-9707-C46CF59D6229}" dt="2024-05-23T17:08:53.008" v="4388" actId="1076"/>
          <ac:spMkLst>
            <pc:docMk/>
            <pc:sldMk cId="643469493" sldId="268"/>
            <ac:spMk id="7" creationId="{BEA30F16-B6D5-4A65-39D4-76F7F8BEE101}"/>
          </ac:spMkLst>
        </pc:spChg>
        <pc:spChg chg="add mod">
          <ac:chgData name="Maja Szőke" userId="35705832654b0595" providerId="LiveId" clId="{E38032D9-42C9-4B0A-9707-C46CF59D6229}" dt="2024-05-23T17:08:57.449" v="4389" actId="1076"/>
          <ac:spMkLst>
            <pc:docMk/>
            <pc:sldMk cId="643469493" sldId="268"/>
            <ac:spMk id="8" creationId="{E78A51C5-11B1-FE41-B776-C49A0B92710D}"/>
          </ac:spMkLst>
        </pc:spChg>
        <pc:spChg chg="add mod">
          <ac:chgData name="Maja Szőke" userId="35705832654b0595" providerId="LiveId" clId="{E38032D9-42C9-4B0A-9707-C46CF59D6229}" dt="2024-05-23T17:09:22.784" v="4393" actId="1076"/>
          <ac:spMkLst>
            <pc:docMk/>
            <pc:sldMk cId="643469493" sldId="268"/>
            <ac:spMk id="9" creationId="{CEA377E2-7A49-371E-9AD4-210A5A084049}"/>
          </ac:spMkLst>
        </pc:spChg>
        <pc:spChg chg="add mod">
          <ac:chgData name="Maja Szőke" userId="35705832654b0595" providerId="LiveId" clId="{E38032D9-42C9-4B0A-9707-C46CF59D6229}" dt="2024-05-23T17:09:37.977" v="4394" actId="1076"/>
          <ac:spMkLst>
            <pc:docMk/>
            <pc:sldMk cId="643469493" sldId="268"/>
            <ac:spMk id="10" creationId="{FBD86D9B-9625-4ED5-480E-DF90FDE86A8E}"/>
          </ac:spMkLst>
        </pc:spChg>
        <pc:spChg chg="add">
          <ac:chgData name="Maja Szőke" userId="35705832654b0595" providerId="LiveId" clId="{E38032D9-42C9-4B0A-9707-C46CF59D6229}" dt="2024-05-23T16:09:11.759" v="3903" actId="26606"/>
          <ac:spMkLst>
            <pc:docMk/>
            <pc:sldMk cId="643469493" sldId="268"/>
            <ac:spMk id="11" creationId="{84C6C4E2-F013-6337-0206-AD567BC6A52D}"/>
          </ac:spMkLst>
        </pc:spChg>
        <pc:spChg chg="add mod">
          <ac:chgData name="Maja Szőke" userId="35705832654b0595" providerId="LiveId" clId="{E38032D9-42C9-4B0A-9707-C46CF59D6229}" dt="2024-05-23T16:53:44.095" v="4309"/>
          <ac:spMkLst>
            <pc:docMk/>
            <pc:sldMk cId="643469493" sldId="268"/>
            <ac:spMk id="12" creationId="{2A838575-89D7-C336-9A9C-8689A036520F}"/>
          </ac:spMkLst>
        </pc:spChg>
        <pc:spChg chg="add">
          <ac:chgData name="Maja Szőke" userId="35705832654b0595" providerId="LiveId" clId="{E38032D9-42C9-4B0A-9707-C46CF59D6229}" dt="2024-05-23T16:09:11.759" v="3903" actId="26606"/>
          <ac:spMkLst>
            <pc:docMk/>
            <pc:sldMk cId="643469493" sldId="268"/>
            <ac:spMk id="13" creationId="{D150D424-378A-5EAF-BEF3-AB85F9E35F0E}"/>
          </ac:spMkLst>
        </pc:spChg>
        <pc:spChg chg="add mod">
          <ac:chgData name="Maja Szőke" userId="35705832654b0595" providerId="LiveId" clId="{E38032D9-42C9-4B0A-9707-C46CF59D6229}" dt="2024-05-23T16:54:06.772" v="4316"/>
          <ac:spMkLst>
            <pc:docMk/>
            <pc:sldMk cId="643469493" sldId="268"/>
            <ac:spMk id="14" creationId="{972B1BA1-4E78-681F-6FE8-602DFC2B07A3}"/>
          </ac:spMkLst>
        </pc:spChg>
        <pc:picChg chg="add mod ord">
          <ac:chgData name="Maja Szőke" userId="35705832654b0595" providerId="LiveId" clId="{E38032D9-42C9-4B0A-9707-C46CF59D6229}" dt="2024-05-23T16:09:11.759" v="3903" actId="26606"/>
          <ac:picMkLst>
            <pc:docMk/>
            <pc:sldMk cId="643469493" sldId="268"/>
            <ac:picMk id="6" creationId="{E8D264FF-967E-3F48-F620-99570AB2D596}"/>
          </ac:picMkLst>
        </pc:picChg>
      </pc:sldChg>
      <pc:sldChg chg="addSp modSp new mod modTransition setBg">
        <pc:chgData name="Maja Szőke" userId="35705832654b0595" providerId="LiveId" clId="{E38032D9-42C9-4B0A-9707-C46CF59D6229}" dt="2024-05-23T21:25:32.339" v="6890"/>
        <pc:sldMkLst>
          <pc:docMk/>
          <pc:sldMk cId="445444621" sldId="269"/>
        </pc:sldMkLst>
        <pc:spChg chg="mod">
          <ac:chgData name="Maja Szőke" userId="35705832654b0595" providerId="LiveId" clId="{E38032D9-42C9-4B0A-9707-C46CF59D6229}" dt="2024-05-23T21:19:47.257" v="6886" actId="1076"/>
          <ac:spMkLst>
            <pc:docMk/>
            <pc:sldMk cId="445444621" sldId="269"/>
            <ac:spMk id="2" creationId="{5614A882-67DD-5A29-796A-BA494602C00E}"/>
          </ac:spMkLst>
        </pc:spChg>
        <pc:spChg chg="mod">
          <ac:chgData name="Maja Szőke" userId="35705832654b0595" providerId="LiveId" clId="{E38032D9-42C9-4B0A-9707-C46CF59D6229}" dt="2024-05-23T21:25:32.339" v="6890"/>
          <ac:spMkLst>
            <pc:docMk/>
            <pc:sldMk cId="445444621" sldId="269"/>
            <ac:spMk id="3" creationId="{3AE78445-E296-734D-07D3-3B03014A4BA2}"/>
          </ac:spMkLst>
        </pc:spChg>
        <pc:spChg chg="add">
          <ac:chgData name="Maja Szőke" userId="35705832654b0595" providerId="LiveId" clId="{E38032D9-42C9-4B0A-9707-C46CF59D6229}" dt="2024-05-23T21:19:43.188" v="6885" actId="26606"/>
          <ac:spMkLst>
            <pc:docMk/>
            <pc:sldMk cId="445444621" sldId="269"/>
            <ac:spMk id="8" creationId="{E0FEA777-1A99-F20D-9443-EF409644A03F}"/>
          </ac:spMkLst>
        </pc:spChg>
        <pc:spChg chg="add">
          <ac:chgData name="Maja Szőke" userId="35705832654b0595" providerId="LiveId" clId="{E38032D9-42C9-4B0A-9707-C46CF59D6229}" dt="2024-05-23T21:19:43.188" v="6885" actId="26606"/>
          <ac:spMkLst>
            <pc:docMk/>
            <pc:sldMk cId="445444621" sldId="269"/>
            <ac:spMk id="10" creationId="{D150D424-378A-5EAF-BEF3-AB85F9E35F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252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5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9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86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9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mzetiszinhaz.hu/eloadas/bank-ban-1" TargetMode="External"/><Relationship Id="rId2" Type="http://schemas.openxmlformats.org/officeDocument/2006/relationships/hyperlink" Target="https://theatron.hu/philther/bank-ban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lex.hu/kult/2023/10/26/nemzeti-szinhaz-bank-ban-vidnyanszky-attila-kritika" TargetMode="External"/><Relationship Id="rId5" Type="http://schemas.openxmlformats.org/officeDocument/2006/relationships/hyperlink" Target="https://www.origo.hu/888/2023/09/vidnyanszky-attila-nemzeti-szinhaz-katona-jozsef-bank-ban#google_vignette" TargetMode="External"/><Relationship Id="rId4" Type="http://schemas.openxmlformats.org/officeDocument/2006/relationships/hyperlink" Target="https://nemzetiszinhaz.hu/eloadas/ban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0267C2-9A87-5888-0384-969AD93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499"/>
            <a:ext cx="5602755" cy="49558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5251BC4-DB35-81B5-D716-356609535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1760065"/>
            <a:ext cx="5139812" cy="2070330"/>
          </a:xfrm>
        </p:spPr>
        <p:txBody>
          <a:bodyPr anchor="b">
            <a:normAutofit/>
          </a:bodyPr>
          <a:lstStyle/>
          <a:p>
            <a:r>
              <a:rPr lang="hu-HU" dirty="0"/>
              <a:t>Bánk Bán Nemzeti Színház Előadásai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E5F6EE1-00A7-C006-6DD2-3FDBB4A96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679" y="4031158"/>
            <a:ext cx="4482952" cy="624246"/>
          </a:xfrm>
        </p:spPr>
        <p:txBody>
          <a:bodyPr anchor="t">
            <a:normAutofit fontScale="85000" lnSpcReduction="10000"/>
          </a:bodyPr>
          <a:lstStyle/>
          <a:p>
            <a:r>
              <a:rPr lang="hu-HU" dirty="0"/>
              <a:t>Készítette: Avokádós Pipik (Ambrus Barnabás, </a:t>
            </a:r>
            <a:r>
              <a:rPr lang="hu-HU" dirty="0" err="1"/>
              <a:t>Dangel</a:t>
            </a:r>
            <a:r>
              <a:rPr lang="hu-HU" dirty="0"/>
              <a:t> Farkas, Pintér Nóra, Szőke Maja)</a:t>
            </a:r>
          </a:p>
        </p:txBody>
      </p:sp>
      <p:pic>
        <p:nvPicPr>
          <p:cNvPr id="5" name="Kép 4" descr="A képen szöveg, levél, kézírás, papír látható&#10;&#10;Automatikusan generált leírás">
            <a:extLst>
              <a:ext uri="{FF2B5EF4-FFF2-40B4-BE49-F238E27FC236}">
                <a16:creationId xmlns:a16="http://schemas.microsoft.com/office/drawing/2014/main" id="{717A8C8B-6D71-8F79-57F3-C2C20E524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33" y="952500"/>
            <a:ext cx="3468488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AE2D9EC-E795-4904-1269-D916EBA4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51" y="211241"/>
            <a:ext cx="5832486" cy="10403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dirty="0"/>
              <a:t>        </a:t>
            </a:r>
            <a:r>
              <a:rPr lang="en-US" sz="2800" dirty="0"/>
              <a:t>-es </a:t>
            </a:r>
            <a:r>
              <a:rPr lang="en-US" sz="2800" dirty="0" err="1"/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3C5B24-C8F4-6E59-0EAE-94617C141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5496" y="1251552"/>
            <a:ext cx="4687213" cy="4506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sz="1500" dirty="0" err="1"/>
              <a:t>Vidnyánszky</a:t>
            </a:r>
            <a:r>
              <a:rPr lang="hu-HU" sz="1500" dirty="0"/>
              <a:t> különös figyelmet fordított a színpadi mozgásokra és a tér használatra. A szereplők mozgása és elhelyezkedése gyakran szimbolikus jelentéssel bírt, ami mélyebb értelmezési lehetőségeket kínált a közönség számára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1500" dirty="0"/>
              <a:t>Az előadásban multimédiás elemeket is használtak, például vetítések és speciális effektusokat, amelyek a modern technológiával gazdagította a klasszikus művet.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1500" dirty="0"/>
              <a:t>A rendezésben különböző kulturális utalások is megjelentek, amelyek a darab univerzális témáit hangsúlyozták. Ezek az utalások hozzájárultak ahhoz, hogy a közönség a saját korában is relevánsnak érezze a történetet.</a:t>
            </a:r>
            <a:endParaRPr lang="en-US" sz="1500" dirty="0"/>
          </a:p>
        </p:txBody>
      </p:sp>
      <p:pic>
        <p:nvPicPr>
          <p:cNvPr id="6" name="Tartalom helye 5" descr="A képen ruházat, személy, Tánc, lábbelik látható&#10;&#10;Automatikusan generált leírás">
            <a:extLst>
              <a:ext uri="{FF2B5EF4-FFF2-40B4-BE49-F238E27FC236}">
                <a16:creationId xmlns:a16="http://schemas.microsoft.com/office/drawing/2014/main" id="{86EC830E-C4A2-000E-3ABD-5B6DAC34C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r="21003" b="-2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3E40806-183B-BCA5-7856-56DC5BB64B03}"/>
              </a:ext>
            </a:extLst>
          </p:cNvPr>
          <p:cNvSpPr txBox="1"/>
          <p:nvPr/>
        </p:nvSpPr>
        <p:spPr>
          <a:xfrm>
            <a:off x="906406" y="-2913507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3CEC23F-C49D-5DC0-2E75-4DE1620FC0E1}"/>
              </a:ext>
            </a:extLst>
          </p:cNvPr>
          <p:cNvSpPr txBox="1"/>
          <p:nvPr/>
        </p:nvSpPr>
        <p:spPr>
          <a:xfrm>
            <a:off x="1121816" y="530220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7EEB855-6E0D-A1A1-A7B7-B30690D93ACE}"/>
              </a:ext>
            </a:extLst>
          </p:cNvPr>
          <p:cNvSpPr txBox="1"/>
          <p:nvPr/>
        </p:nvSpPr>
        <p:spPr>
          <a:xfrm>
            <a:off x="1295400" y="-1159580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2B5AB56-EF92-3CC1-F2A0-B8AC263BEADB}"/>
              </a:ext>
            </a:extLst>
          </p:cNvPr>
          <p:cNvSpPr txBox="1"/>
          <p:nvPr/>
        </p:nvSpPr>
        <p:spPr>
          <a:xfrm>
            <a:off x="1510810" y="-11436826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B25F90E-9A7A-5439-DCEB-5C87552ED451}"/>
              </a:ext>
            </a:extLst>
          </p:cNvPr>
          <p:cNvSpPr/>
          <p:nvPr/>
        </p:nvSpPr>
        <p:spPr>
          <a:xfrm>
            <a:off x="975623" y="1982847"/>
            <a:ext cx="1155981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1A195592-9937-9F5D-0B63-4665BE7EBAE8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9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E6E3D2-69A5-35B8-82B8-21FD4530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28" y="212014"/>
            <a:ext cx="5832486" cy="10403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dirty="0"/>
              <a:t>        </a:t>
            </a:r>
            <a:r>
              <a:rPr lang="en-US" sz="2800" dirty="0"/>
              <a:t>-</a:t>
            </a:r>
            <a:r>
              <a:rPr lang="hu-HU" sz="2800" dirty="0"/>
              <a:t>a</a:t>
            </a:r>
            <a:r>
              <a:rPr lang="en-US" sz="2800" dirty="0"/>
              <a:t>s </a:t>
            </a:r>
            <a:r>
              <a:rPr lang="en-US" sz="2800" dirty="0" err="1"/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EAAEFCF-4321-C63D-6834-1F1EFF973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71191" y="1466338"/>
            <a:ext cx="4687213" cy="378875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Rendező</a:t>
            </a:r>
            <a:r>
              <a:rPr lang="en-US" sz="1500" dirty="0"/>
              <a:t>: </a:t>
            </a:r>
            <a:r>
              <a:rPr lang="en-US" sz="1500" dirty="0" err="1"/>
              <a:t>Vidnyánszky</a:t>
            </a:r>
            <a:r>
              <a:rPr lang="en-US" sz="1500" dirty="0"/>
              <a:t> Attila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Bemutató</a:t>
            </a:r>
            <a:r>
              <a:rPr lang="en-US" sz="1500" dirty="0"/>
              <a:t> </a:t>
            </a:r>
            <a:r>
              <a:rPr lang="en-US" sz="1500" dirty="0" err="1"/>
              <a:t>dátuma</a:t>
            </a:r>
            <a:r>
              <a:rPr lang="en-US" sz="1500" dirty="0"/>
              <a:t>: 2023. </a:t>
            </a:r>
            <a:r>
              <a:rPr lang="en-US" sz="1500" dirty="0" err="1"/>
              <a:t>szeptember</a:t>
            </a:r>
            <a:r>
              <a:rPr lang="en-US" sz="1500" dirty="0"/>
              <a:t>. 03.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Előadás</a:t>
            </a:r>
            <a:r>
              <a:rPr lang="en-US" sz="1500" dirty="0"/>
              <a:t> </a:t>
            </a:r>
            <a:r>
              <a:rPr lang="en-US" sz="1500" dirty="0" err="1"/>
              <a:t>helyszíne</a:t>
            </a:r>
            <a:r>
              <a:rPr lang="en-US" sz="1500" dirty="0"/>
              <a:t>: </a:t>
            </a:r>
            <a:r>
              <a:rPr lang="en-US" sz="1500" dirty="0" err="1"/>
              <a:t>Nemzeti</a:t>
            </a:r>
            <a:r>
              <a:rPr lang="en-US" sz="1500" dirty="0"/>
              <a:t> </a:t>
            </a:r>
            <a:r>
              <a:rPr lang="en-US" sz="1500" dirty="0" err="1"/>
              <a:t>Színház</a:t>
            </a:r>
            <a:r>
              <a:rPr lang="en-US" sz="1500" dirty="0"/>
              <a:t>, </a:t>
            </a:r>
            <a:r>
              <a:rPr lang="en-US" sz="1500" dirty="0" err="1"/>
              <a:t>Bajor</a:t>
            </a:r>
            <a:r>
              <a:rPr lang="en-US" sz="1500" dirty="0"/>
              <a:t> </a:t>
            </a:r>
            <a:r>
              <a:rPr lang="en-US" sz="1500" dirty="0" err="1"/>
              <a:t>Gizi</a:t>
            </a:r>
            <a:r>
              <a:rPr lang="en-US" sz="1500" dirty="0"/>
              <a:t> park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Főszereplők</a:t>
            </a:r>
            <a:r>
              <a:rPr lang="en-US" sz="1500" dirty="0"/>
              <a:t>: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ym typeface="Wingdings" panose="05000000000000000000" pitchFamily="2" charset="2"/>
              </a:rPr>
              <a:t>Bánk</a:t>
            </a:r>
            <a:r>
              <a:rPr lang="en-US" sz="1500" dirty="0">
                <a:sym typeface="Wingdings" panose="05000000000000000000" pitchFamily="2" charset="2"/>
              </a:rPr>
              <a:t> Bán – </a:t>
            </a:r>
            <a:r>
              <a:rPr lang="en-US" sz="1500" dirty="0" err="1">
                <a:sym typeface="Wingdings" panose="05000000000000000000" pitchFamily="2" charset="2"/>
              </a:rPr>
              <a:t>Berettyán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Sándor</a:t>
            </a:r>
            <a:endParaRPr lang="en-US" sz="15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Melinda – </a:t>
            </a:r>
            <a:r>
              <a:rPr lang="en-US" sz="1500" dirty="0" err="1">
                <a:sym typeface="Wingdings" panose="05000000000000000000" pitchFamily="2" charset="2"/>
              </a:rPr>
              <a:t>Barta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Ágnes</a:t>
            </a:r>
            <a:endParaRPr lang="en-US" sz="15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II. </a:t>
            </a:r>
            <a:r>
              <a:rPr lang="en-US" sz="1500" dirty="0" err="1">
                <a:sym typeface="Wingdings" panose="05000000000000000000" pitchFamily="2" charset="2"/>
              </a:rPr>
              <a:t>Endre</a:t>
            </a:r>
            <a:r>
              <a:rPr lang="en-US" sz="1500" dirty="0"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ym typeface="Wingdings" panose="05000000000000000000" pitchFamily="2" charset="2"/>
              </a:rPr>
              <a:t>Berettyán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Nándor</a:t>
            </a:r>
            <a:endParaRPr lang="en-US" sz="15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Gertrudis – </a:t>
            </a:r>
            <a:r>
              <a:rPr lang="en-US" sz="1500" dirty="0" err="1">
                <a:sym typeface="Wingdings" panose="05000000000000000000" pitchFamily="2" charset="2"/>
              </a:rPr>
              <a:t>Ács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Eszter</a:t>
            </a:r>
            <a:r>
              <a:rPr lang="en-US" sz="1500" dirty="0">
                <a:sym typeface="Wingdings" panose="05000000000000000000" pitchFamily="2" charset="2"/>
              </a:rPr>
              <a:t>/</a:t>
            </a:r>
            <a:r>
              <a:rPr lang="en-US" sz="1500" dirty="0" err="1">
                <a:sym typeface="Wingdings" panose="05000000000000000000" pitchFamily="2" charset="2"/>
              </a:rPr>
              <a:t>Szilágyi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Ágota</a:t>
            </a:r>
            <a:endParaRPr lang="en-US" sz="15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ym typeface="Wingdings" panose="05000000000000000000" pitchFamily="2" charset="2"/>
              </a:rPr>
              <a:t>Tiborc</a:t>
            </a:r>
            <a:r>
              <a:rPr lang="en-US" sz="1500" dirty="0"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ym typeface="Wingdings" panose="05000000000000000000" pitchFamily="2" charset="2"/>
              </a:rPr>
              <a:t>Kristán</a:t>
            </a:r>
            <a:r>
              <a:rPr lang="en-US" sz="1500" dirty="0">
                <a:sym typeface="Wingdings" panose="05000000000000000000" pitchFamily="2" charset="2"/>
              </a:rPr>
              <a:t> Attila </a:t>
            </a:r>
          </a:p>
        </p:txBody>
      </p:sp>
      <p:pic>
        <p:nvPicPr>
          <p:cNvPr id="6" name="Tartalom helye 5" descr="A képen ruházat, személy, helyszín, fedett pályás látható&#10;&#10;Automatikusan generált leírás">
            <a:extLst>
              <a:ext uri="{FF2B5EF4-FFF2-40B4-BE49-F238E27FC236}">
                <a16:creationId xmlns:a16="http://schemas.microsoft.com/office/drawing/2014/main" id="{4AD0CFFA-602D-55DC-992C-8FCF05412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r="1277" b="-2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8C585B72-7015-17F3-84A8-1F9EC661D1AC}"/>
              </a:ext>
            </a:extLst>
          </p:cNvPr>
          <p:cNvSpPr txBox="1"/>
          <p:nvPr/>
        </p:nvSpPr>
        <p:spPr>
          <a:xfrm>
            <a:off x="930973" y="-2917496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48C56FB-971F-70BB-0260-00AFE2A7FF3B}"/>
              </a:ext>
            </a:extLst>
          </p:cNvPr>
          <p:cNvSpPr txBox="1"/>
          <p:nvPr/>
        </p:nvSpPr>
        <p:spPr>
          <a:xfrm>
            <a:off x="1146474" y="531766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D886BAF-A868-0841-ACB6-8B77A890B35D}"/>
              </a:ext>
            </a:extLst>
          </p:cNvPr>
          <p:cNvSpPr txBox="1"/>
          <p:nvPr/>
        </p:nvSpPr>
        <p:spPr>
          <a:xfrm>
            <a:off x="1360353" y="-2887644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8873ED7-F1C9-5E25-AC72-D9AF2187DC73}"/>
              </a:ext>
            </a:extLst>
          </p:cNvPr>
          <p:cNvSpPr txBox="1"/>
          <p:nvPr/>
        </p:nvSpPr>
        <p:spPr>
          <a:xfrm>
            <a:off x="1575854" y="-4575570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7CF38B5E-8182-C002-764C-2A02D3BF951B}"/>
              </a:ext>
            </a:extLst>
          </p:cNvPr>
          <p:cNvSpPr/>
          <p:nvPr/>
        </p:nvSpPr>
        <p:spPr>
          <a:xfrm>
            <a:off x="975623" y="1982847"/>
            <a:ext cx="1155981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56DD2F1-FDCA-39EF-BDCE-DB85AF96E46D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453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2722E4C-4AC5-388E-ADA3-06B5492C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51" y="216172"/>
            <a:ext cx="5832486" cy="10403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dirty="0"/>
              <a:t>        </a:t>
            </a:r>
            <a:r>
              <a:rPr lang="en-US" sz="2800" dirty="0"/>
              <a:t>-</a:t>
            </a:r>
            <a:r>
              <a:rPr lang="hu-HU" sz="2800" dirty="0"/>
              <a:t>a</a:t>
            </a:r>
            <a:r>
              <a:rPr lang="en-US" sz="2800" dirty="0"/>
              <a:t>s </a:t>
            </a:r>
            <a:r>
              <a:rPr lang="en-US" sz="2800" dirty="0" err="1"/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0BD106-2CFA-1238-32D9-64E1D5B63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2641" y="2286183"/>
            <a:ext cx="4687213" cy="246742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sz="1500" dirty="0" err="1"/>
              <a:t>Vidnyánszky</a:t>
            </a:r>
            <a:r>
              <a:rPr lang="hu-HU" sz="1500" dirty="0"/>
              <a:t> rendezésében minden eszközt bevet a hatás eléréséért, félhomály, derengő füst, süllyedő, emelkedő, forgó és dülöngélő színpad, valamint monumentális díszletek jelennek meg.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1500" dirty="0"/>
              <a:t>Az előadásban megjelenik Trianon témája is, egy Nagy-Magyarország-térkép véráztatta darabjai sorra a kukába kerülnek, míg Kis-Magyarország egy vitrinben végzi egy pulikutyával (nem igazi)</a:t>
            </a:r>
            <a:endParaRPr lang="en-US" sz="1500" dirty="0"/>
          </a:p>
        </p:txBody>
      </p:sp>
      <p:pic>
        <p:nvPicPr>
          <p:cNvPr id="6" name="Tartalom helye 5" descr="A képen ruházat, személy, Színház, szórakoztatás látható&#10;&#10;Automatikusan generált leírás">
            <a:extLst>
              <a:ext uri="{FF2B5EF4-FFF2-40B4-BE49-F238E27FC236}">
                <a16:creationId xmlns:a16="http://schemas.microsoft.com/office/drawing/2014/main" id="{2FB2090B-EA05-19F0-26BE-FCE371D94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18422" b="-2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2626061-8194-6207-3F2B-98A0C66F3EB3}"/>
              </a:ext>
            </a:extLst>
          </p:cNvPr>
          <p:cNvSpPr txBox="1"/>
          <p:nvPr/>
        </p:nvSpPr>
        <p:spPr>
          <a:xfrm>
            <a:off x="975623" y="-2894082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4038538-C26A-5151-2CEA-82585A65EDC3}"/>
              </a:ext>
            </a:extLst>
          </p:cNvPr>
          <p:cNvSpPr txBox="1"/>
          <p:nvPr/>
        </p:nvSpPr>
        <p:spPr>
          <a:xfrm>
            <a:off x="1189556" y="520155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2FA3FEE-BCC3-9F20-E209-D6AD0AFA7721}"/>
              </a:ext>
            </a:extLst>
          </p:cNvPr>
          <p:cNvSpPr txBox="1"/>
          <p:nvPr/>
        </p:nvSpPr>
        <p:spPr>
          <a:xfrm>
            <a:off x="1379995" y="-2868842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7F3BC09-AF76-075B-F22F-AE34E9E79222}"/>
              </a:ext>
            </a:extLst>
          </p:cNvPr>
          <p:cNvSpPr txBox="1"/>
          <p:nvPr/>
        </p:nvSpPr>
        <p:spPr>
          <a:xfrm>
            <a:off x="1560482" y="-4588580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7FFDCE41-50CD-5285-A20A-416873AE68AE}"/>
              </a:ext>
            </a:extLst>
          </p:cNvPr>
          <p:cNvSpPr/>
          <p:nvPr/>
        </p:nvSpPr>
        <p:spPr>
          <a:xfrm>
            <a:off x="975623" y="1982847"/>
            <a:ext cx="1155981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A9755247-DF2A-1B0E-F501-85DA1CA5C6C9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702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96918E2-4A3E-A817-346D-6E4955CC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45" y="193786"/>
            <a:ext cx="5832486" cy="970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dirty="0"/>
              <a:t>        </a:t>
            </a:r>
            <a:r>
              <a:rPr lang="en-US" sz="2800" dirty="0"/>
              <a:t>-</a:t>
            </a:r>
            <a:r>
              <a:rPr lang="hu-HU" sz="2800" dirty="0"/>
              <a:t>a</a:t>
            </a:r>
            <a:r>
              <a:rPr lang="en-US" sz="2800" dirty="0"/>
              <a:t>s </a:t>
            </a:r>
            <a:r>
              <a:rPr lang="en-US" sz="2800" dirty="0" err="1"/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3F3941-92E5-D501-DBE8-B78E9A2EC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2641" y="1357852"/>
            <a:ext cx="4687213" cy="426128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dirty="0"/>
              <a:t>Az előadásban modern zenei betétek is megjelennek, a merániak a </a:t>
            </a:r>
            <a:r>
              <a:rPr lang="hu-HU" dirty="0" err="1"/>
              <a:t>Massive</a:t>
            </a:r>
            <a:r>
              <a:rPr lang="hu-HU" dirty="0"/>
              <a:t> </a:t>
            </a:r>
            <a:r>
              <a:rPr lang="hu-HU" dirty="0" err="1"/>
              <a:t>Attack</a:t>
            </a:r>
            <a:r>
              <a:rPr lang="hu-HU" dirty="0"/>
              <a:t> „</a:t>
            </a:r>
            <a:r>
              <a:rPr lang="hu-HU" dirty="0" err="1"/>
              <a:t>Come</a:t>
            </a:r>
            <a:r>
              <a:rPr lang="hu-HU" dirty="0"/>
              <a:t> </a:t>
            </a:r>
            <a:r>
              <a:rPr lang="hu-HU" dirty="0" err="1"/>
              <a:t>Near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” című számára </a:t>
            </a:r>
            <a:r>
              <a:rPr lang="hu-HU" dirty="0" err="1"/>
              <a:t>orgiáznak</a:t>
            </a:r>
            <a:r>
              <a:rPr lang="hu-HU" dirty="0"/>
              <a:t>, a meráni nemesek John Lennon „</a:t>
            </a:r>
            <a:r>
              <a:rPr lang="hu-HU" dirty="0" err="1"/>
              <a:t>Imagine</a:t>
            </a:r>
            <a:r>
              <a:rPr lang="hu-HU" dirty="0"/>
              <a:t>” című dalát éneklik németül, és Gertrudis a „House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Rising</a:t>
            </a:r>
            <a:r>
              <a:rPr lang="hu-HU" dirty="0"/>
              <a:t> Sun”-</a:t>
            </a:r>
            <a:r>
              <a:rPr lang="hu-HU" dirty="0" err="1"/>
              <a:t>ra</a:t>
            </a:r>
            <a:r>
              <a:rPr lang="hu-HU" dirty="0"/>
              <a:t> zendít rá. Ezek a betétek a megfelelő fényekkel, hanghatásokkal és füsttel együtt fenyegető hatást keltenek.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dirty="0"/>
              <a:t> A vörös és a fekete színek szimbolikája központi szerepet játszik a darabban. Ezek a színek, amelyek a rulett két árnyalatához hasonlíthatók, az élet kiszámíthatatlanságát és a szerencse forgandóságát tükrözik, így a történet univerzális témáihoz kapcsolódva teszik azt a közönség számára is relevánssá.</a:t>
            </a:r>
            <a:endParaRPr lang="en-US" dirty="0"/>
          </a:p>
        </p:txBody>
      </p:sp>
      <p:pic>
        <p:nvPicPr>
          <p:cNvPr id="6" name="Tartalom helye 5" descr="A képen ruházat, személy, lábbelik, Színház látható&#10;&#10;Automatikusan generált leírás">
            <a:extLst>
              <a:ext uri="{FF2B5EF4-FFF2-40B4-BE49-F238E27FC236}">
                <a16:creationId xmlns:a16="http://schemas.microsoft.com/office/drawing/2014/main" id="{E8D264FF-967E-3F48-F620-99570AB2D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r="16289" b="-2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EA30F16-B6D5-4A65-39D4-76F7F8BEE101}"/>
              </a:ext>
            </a:extLst>
          </p:cNvPr>
          <p:cNvSpPr txBox="1"/>
          <p:nvPr/>
        </p:nvSpPr>
        <p:spPr>
          <a:xfrm>
            <a:off x="908118" y="-2951018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78A51C5-11B1-FE41-B776-C49A0B92710D}"/>
              </a:ext>
            </a:extLst>
          </p:cNvPr>
          <p:cNvSpPr txBox="1"/>
          <p:nvPr/>
        </p:nvSpPr>
        <p:spPr>
          <a:xfrm>
            <a:off x="1134820" y="485140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EA377E2-7A49-371E-9AD4-210A5A084049}"/>
              </a:ext>
            </a:extLst>
          </p:cNvPr>
          <p:cNvSpPr txBox="1"/>
          <p:nvPr/>
        </p:nvSpPr>
        <p:spPr>
          <a:xfrm>
            <a:off x="1360122" y="-2951018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BD86D9B-9625-4ED5-480E-DF90FDE86A8E}"/>
              </a:ext>
            </a:extLst>
          </p:cNvPr>
          <p:cNvSpPr txBox="1"/>
          <p:nvPr/>
        </p:nvSpPr>
        <p:spPr>
          <a:xfrm>
            <a:off x="1616441" y="-4588580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2A838575-89D7-C336-9A9C-8689A036520F}"/>
              </a:ext>
            </a:extLst>
          </p:cNvPr>
          <p:cNvSpPr/>
          <p:nvPr/>
        </p:nvSpPr>
        <p:spPr>
          <a:xfrm>
            <a:off x="975623" y="1982847"/>
            <a:ext cx="1155981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972B1BA1-4E78-681F-6FE8-602DFC2B07A3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469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FEA777-1A99-F20D-9443-EF409644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102870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14A882-67DD-5A29-796A-BA494602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66" y="1221657"/>
            <a:ext cx="2884857" cy="1254163"/>
          </a:xfrm>
        </p:spPr>
        <p:txBody>
          <a:bodyPr anchor="t">
            <a:normAutofit/>
          </a:bodyPr>
          <a:lstStyle/>
          <a:p>
            <a:r>
              <a:rPr lang="hu-HU" dirty="0"/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E78445-E296-734D-07D3-3B03014A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273" y="1430767"/>
            <a:ext cx="5904603" cy="3861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hlinkClick r:id="rId2"/>
              </a:rPr>
              <a:t>https://theatron.hu/philther/bank-ban-2/</a:t>
            </a:r>
            <a:endParaRPr lang="hu-HU" dirty="0">
              <a:highlight>
                <a:srgbClr val="FFFFFF"/>
              </a:highlight>
              <a:latin typeface="Söhne"/>
            </a:endParaRP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https://nemzetiszinhaz.hu/eloadas/bank-ban-1</a:t>
            </a:r>
            <a:endParaRPr lang="hu-HU" dirty="0">
              <a:highlight>
                <a:srgbClr val="FFFFFF"/>
              </a:highlight>
              <a:latin typeface="Söhne"/>
            </a:endParaRPr>
          </a:p>
          <a:p>
            <a:pPr marL="0" indent="0">
              <a:buNone/>
            </a:pPr>
            <a:r>
              <a:rPr lang="hu-HU" dirty="0">
                <a:hlinkClick r:id="rId4"/>
              </a:rPr>
              <a:t>https://nemzetiszinhaz.hu/eloadas/bank</a:t>
            </a:r>
            <a:endParaRPr lang="hu-HU" dirty="0">
              <a:highlight>
                <a:srgbClr val="FFFFFF"/>
              </a:highlight>
              <a:latin typeface="Söhne"/>
            </a:endParaRPr>
          </a:p>
          <a:p>
            <a:pPr marL="0" indent="0">
              <a:buNone/>
            </a:pPr>
            <a:r>
              <a:rPr lang="hu-HU" dirty="0">
                <a:hlinkClick r:id="rId5"/>
              </a:rPr>
              <a:t>https://nemzetiszinhaz.hu/</a:t>
            </a:r>
          </a:p>
          <a:p>
            <a:pPr marL="0" indent="0">
              <a:buNone/>
            </a:pPr>
            <a:r>
              <a:rPr lang="hu-HU" dirty="0">
                <a:hlinkClick r:id="rId5"/>
              </a:rPr>
              <a:t>https://www.origo.hu/888/2023/09/vidnyanszky-attila-nemzeti-szinhaz-katona-jozsef-bank-ban#google_vignette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6"/>
              </a:rPr>
              <a:t>https://telex.hu/kult/2023/10/26/nemzeti-szinhaz-bank-ban-vidnyanszky-attila-kritika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5444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F0C922D-9E36-2B1E-4037-65B244D0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01" y="147574"/>
            <a:ext cx="5832486" cy="10404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dirty="0"/>
              <a:t>       </a:t>
            </a:r>
            <a:r>
              <a:rPr lang="en-US" sz="2800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-es </a:t>
            </a:r>
            <a:r>
              <a:rPr lang="en-US" sz="2800" kern="1200" cap="all" spc="5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CDDFE16-81A6-7B8F-6ECD-FEBCB6E01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1791" y="1423554"/>
            <a:ext cx="4908654" cy="391254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Rendező</a:t>
            </a:r>
            <a:r>
              <a:rPr lang="en-US" sz="1500" dirty="0"/>
              <a:t>: </a:t>
            </a:r>
            <a:r>
              <a:rPr lang="en-US" sz="1500" dirty="0" err="1"/>
              <a:t>Vámos</a:t>
            </a:r>
            <a:r>
              <a:rPr lang="en-US" sz="1500" dirty="0"/>
              <a:t> László 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Bemutató</a:t>
            </a:r>
            <a:r>
              <a:rPr lang="en-US" sz="1500" dirty="0"/>
              <a:t> </a:t>
            </a:r>
            <a:r>
              <a:rPr lang="en-US" sz="1500" dirty="0" err="1"/>
              <a:t>dátuma</a:t>
            </a:r>
            <a:r>
              <a:rPr lang="en-US" sz="1500" dirty="0"/>
              <a:t>: 1987. </a:t>
            </a:r>
            <a:r>
              <a:rPr lang="en-US" sz="1500" dirty="0" err="1"/>
              <a:t>október</a:t>
            </a:r>
            <a:r>
              <a:rPr lang="en-US" sz="1500" dirty="0"/>
              <a:t>. 30.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Bemutató</a:t>
            </a:r>
            <a:r>
              <a:rPr lang="en-US" sz="1500" dirty="0"/>
              <a:t> </a:t>
            </a:r>
            <a:r>
              <a:rPr lang="en-US" sz="1500" dirty="0" err="1"/>
              <a:t>helyszíne</a:t>
            </a:r>
            <a:r>
              <a:rPr lang="en-US" sz="1500" dirty="0"/>
              <a:t>: </a:t>
            </a:r>
            <a:r>
              <a:rPr lang="en-US" sz="1500" dirty="0" err="1"/>
              <a:t>Nemzeti</a:t>
            </a:r>
            <a:r>
              <a:rPr lang="en-US" sz="1500" dirty="0"/>
              <a:t> </a:t>
            </a:r>
            <a:r>
              <a:rPr lang="en-US" sz="1500" dirty="0" err="1"/>
              <a:t>Színház</a:t>
            </a:r>
            <a:r>
              <a:rPr lang="en-US" sz="1500" dirty="0"/>
              <a:t>, Hevesi </a:t>
            </a:r>
            <a:r>
              <a:rPr lang="en-US" sz="1500" dirty="0" err="1"/>
              <a:t>Sándor</a:t>
            </a:r>
            <a:r>
              <a:rPr lang="en-US" sz="1500" dirty="0"/>
              <a:t> </a:t>
            </a:r>
            <a:r>
              <a:rPr lang="en-US" sz="1500" dirty="0" err="1"/>
              <a:t>Tér</a:t>
            </a:r>
            <a:endParaRPr lang="en-US" sz="1500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Főszereplők</a:t>
            </a:r>
            <a:r>
              <a:rPr lang="en-US" sz="1500" dirty="0"/>
              <a:t>: 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ym typeface="Wingdings" panose="05000000000000000000" pitchFamily="2" charset="2"/>
              </a:rPr>
              <a:t>Bánk</a:t>
            </a:r>
            <a:r>
              <a:rPr lang="en-US" sz="1500" dirty="0">
                <a:sym typeface="Wingdings" panose="05000000000000000000" pitchFamily="2" charset="2"/>
              </a:rPr>
              <a:t> Bán – </a:t>
            </a:r>
            <a:r>
              <a:rPr lang="en-US" sz="1500" dirty="0" err="1">
                <a:sym typeface="Wingdings" panose="05000000000000000000" pitchFamily="2" charset="2"/>
              </a:rPr>
              <a:t>Bubik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István</a:t>
            </a:r>
            <a:endParaRPr lang="en-US" sz="15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Melinda – </a:t>
            </a:r>
            <a:r>
              <a:rPr lang="en-US" sz="1500" dirty="0" err="1">
                <a:sym typeface="Wingdings" panose="05000000000000000000" pitchFamily="2" charset="2"/>
              </a:rPr>
              <a:t>Kubik</a:t>
            </a:r>
            <a:r>
              <a:rPr lang="en-US" sz="1500" dirty="0">
                <a:sym typeface="Wingdings" panose="05000000000000000000" pitchFamily="2" charset="2"/>
              </a:rPr>
              <a:t> Anna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II. </a:t>
            </a:r>
            <a:r>
              <a:rPr lang="en-US" sz="1500" dirty="0" err="1">
                <a:sym typeface="Wingdings" panose="05000000000000000000" pitchFamily="2" charset="2"/>
              </a:rPr>
              <a:t>Endre</a:t>
            </a:r>
            <a:r>
              <a:rPr lang="en-US" sz="1500" dirty="0"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ym typeface="Wingdings" panose="05000000000000000000" pitchFamily="2" charset="2"/>
              </a:rPr>
              <a:t>Szokolay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Ottó</a:t>
            </a:r>
            <a:endParaRPr lang="en-US" sz="15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Gertrudis – </a:t>
            </a:r>
            <a:r>
              <a:rPr lang="en-US" sz="1500" dirty="0" err="1">
                <a:sym typeface="Wingdings" panose="05000000000000000000" pitchFamily="2" charset="2"/>
              </a:rPr>
              <a:t>Psota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Irén</a:t>
            </a:r>
            <a:endParaRPr lang="en-US" sz="15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ym typeface="Wingdings" panose="05000000000000000000" pitchFamily="2" charset="2"/>
              </a:rPr>
              <a:t>Tiborc</a:t>
            </a:r>
            <a:r>
              <a:rPr lang="en-US" sz="1500" dirty="0"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ym typeface="Wingdings" panose="05000000000000000000" pitchFamily="2" charset="2"/>
              </a:rPr>
              <a:t>Sinkovits</a:t>
            </a:r>
            <a:r>
              <a:rPr lang="en-US" sz="1500" dirty="0">
                <a:sym typeface="Wingdings" panose="05000000000000000000" pitchFamily="2" charset="2"/>
              </a:rPr>
              <a:t> Imre</a:t>
            </a:r>
            <a:endParaRPr lang="en-US" sz="1500" dirty="0"/>
          </a:p>
        </p:txBody>
      </p:sp>
      <p:pic>
        <p:nvPicPr>
          <p:cNvPr id="6" name="Tartalom helye 5" descr="A képen ruházat, személy, ember, csoport látható&#10;&#10;Automatikusan generált leírás">
            <a:extLst>
              <a:ext uri="{FF2B5EF4-FFF2-40B4-BE49-F238E27FC236}">
                <a16:creationId xmlns:a16="http://schemas.microsoft.com/office/drawing/2014/main" id="{F622CBC1-1E4C-F3A9-215C-6B4AE291E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r="9983" b="-2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42B703C-43E3-B809-BBE2-50A1B9B168C2}"/>
              </a:ext>
            </a:extLst>
          </p:cNvPr>
          <p:cNvSpPr txBox="1"/>
          <p:nvPr/>
        </p:nvSpPr>
        <p:spPr>
          <a:xfrm>
            <a:off x="893865" y="-1214998"/>
            <a:ext cx="904009" cy="1646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FEA2967-B72C-81BC-22E4-A2EC4EF757F4}"/>
              </a:ext>
            </a:extLst>
          </p:cNvPr>
          <p:cNvSpPr txBox="1"/>
          <p:nvPr/>
        </p:nvSpPr>
        <p:spPr>
          <a:xfrm>
            <a:off x="1141458" y="-14900222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F14F3C7-5CC8-2FA6-FB6D-B23B0C373A05}"/>
              </a:ext>
            </a:extLst>
          </p:cNvPr>
          <p:cNvSpPr txBox="1"/>
          <p:nvPr/>
        </p:nvSpPr>
        <p:spPr>
          <a:xfrm>
            <a:off x="1398180" y="-13208009"/>
            <a:ext cx="1046981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8ACCC55-0B86-348C-3989-A01E1E3D4C4D}"/>
              </a:ext>
            </a:extLst>
          </p:cNvPr>
          <p:cNvSpPr txBox="1"/>
          <p:nvPr/>
        </p:nvSpPr>
        <p:spPr>
          <a:xfrm>
            <a:off x="1671256" y="-11515796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1375C90-2756-507D-4591-BE9A0EF94977}"/>
              </a:ext>
            </a:extLst>
          </p:cNvPr>
          <p:cNvSpPr/>
          <p:nvPr/>
        </p:nvSpPr>
        <p:spPr>
          <a:xfrm>
            <a:off x="975624" y="1982847"/>
            <a:ext cx="1022150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B295105-9EF8-D38C-66D8-1ED7E6402689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312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B98243-3548-0A67-0732-444469F0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36052"/>
            <a:ext cx="5832486" cy="10403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dirty="0"/>
              <a:t>       </a:t>
            </a:r>
            <a:r>
              <a:rPr lang="en-US" sz="2800" dirty="0"/>
              <a:t>-es </a:t>
            </a:r>
            <a:r>
              <a:rPr lang="en-US" sz="2800" dirty="0" err="1"/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98E6D26-EEA3-2882-CFAB-5D66372C5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3709" y="1713577"/>
            <a:ext cx="4687213" cy="336150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Timár</a:t>
            </a:r>
            <a:r>
              <a:rPr lang="en-US" sz="1500" dirty="0"/>
              <a:t> </a:t>
            </a:r>
            <a:r>
              <a:rPr lang="en-US" sz="1500" dirty="0" err="1"/>
              <a:t>András</a:t>
            </a:r>
            <a:r>
              <a:rPr lang="en-US" sz="1500" dirty="0"/>
              <a:t> </a:t>
            </a:r>
            <a:r>
              <a:rPr lang="en-US" sz="1500" dirty="0" err="1"/>
              <a:t>kritikája</a:t>
            </a:r>
            <a:r>
              <a:rPr lang="en-US" sz="1500" dirty="0"/>
              <a:t> </a:t>
            </a:r>
            <a:r>
              <a:rPr lang="en-US" sz="1500" dirty="0" err="1"/>
              <a:t>részletesen</a:t>
            </a:r>
            <a:r>
              <a:rPr lang="en-US" sz="1500" dirty="0"/>
              <a:t> </a:t>
            </a:r>
            <a:r>
              <a:rPr lang="en-US" sz="1500" dirty="0" err="1"/>
              <a:t>tárgyalja</a:t>
            </a:r>
            <a:r>
              <a:rPr lang="en-US" sz="1500" dirty="0"/>
              <a:t> a </a:t>
            </a:r>
            <a:r>
              <a:rPr lang="en-US" sz="1500" dirty="0" err="1"/>
              <a:t>darab</a:t>
            </a:r>
            <a:r>
              <a:rPr lang="en-US" sz="1500" dirty="0"/>
              <a:t> </a:t>
            </a:r>
            <a:r>
              <a:rPr lang="en-US" sz="1500" dirty="0" err="1"/>
              <a:t>különböző</a:t>
            </a:r>
            <a:r>
              <a:rPr lang="en-US" sz="1500" dirty="0"/>
              <a:t> </a:t>
            </a:r>
            <a:r>
              <a:rPr lang="en-US" sz="1500" dirty="0" err="1"/>
              <a:t>aspektusait</a:t>
            </a:r>
            <a:r>
              <a:rPr lang="en-US" sz="1500" dirty="0"/>
              <a:t>, </a:t>
            </a:r>
            <a:r>
              <a:rPr lang="en-US" sz="1500" dirty="0" err="1"/>
              <a:t>beleértve</a:t>
            </a:r>
            <a:r>
              <a:rPr lang="en-US" sz="1500" dirty="0"/>
              <a:t> a </a:t>
            </a:r>
            <a:r>
              <a:rPr lang="en-US" sz="1500" dirty="0" err="1"/>
              <a:t>rendező</a:t>
            </a:r>
            <a:r>
              <a:rPr lang="en-US" sz="1500" dirty="0"/>
              <a:t> </a:t>
            </a:r>
            <a:r>
              <a:rPr lang="en-US" sz="1500" dirty="0" err="1"/>
              <a:t>elképzeléseit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a </a:t>
            </a:r>
            <a:r>
              <a:rPr lang="en-US" sz="1500" dirty="0" err="1"/>
              <a:t>színészi</a:t>
            </a:r>
            <a:r>
              <a:rPr lang="en-US" sz="1500" dirty="0"/>
              <a:t> </a:t>
            </a:r>
            <a:r>
              <a:rPr lang="en-US" sz="1500" dirty="0" err="1"/>
              <a:t>játékokat</a:t>
            </a:r>
            <a:r>
              <a:rPr lang="en-US" sz="1500" dirty="0"/>
              <a:t>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Timár</a:t>
            </a:r>
            <a:r>
              <a:rPr lang="en-US" sz="1500" dirty="0"/>
              <a:t> </a:t>
            </a:r>
            <a:r>
              <a:rPr lang="en-US" sz="1500" dirty="0" err="1"/>
              <a:t>András</a:t>
            </a:r>
            <a:r>
              <a:rPr lang="en-US" sz="1500" dirty="0"/>
              <a:t> </a:t>
            </a:r>
            <a:r>
              <a:rPr lang="en-US" sz="1500" dirty="0" err="1"/>
              <a:t>kritikája</a:t>
            </a:r>
            <a:r>
              <a:rPr lang="en-US" sz="1500" dirty="0"/>
              <a:t> </a:t>
            </a:r>
            <a:r>
              <a:rPr lang="en-US" sz="1500" dirty="0" err="1"/>
              <a:t>szerint</a:t>
            </a:r>
            <a:r>
              <a:rPr lang="en-US" sz="1500" dirty="0"/>
              <a:t> </a:t>
            </a:r>
            <a:r>
              <a:rPr lang="en-US" sz="1500" dirty="0" err="1"/>
              <a:t>Vámos</a:t>
            </a:r>
            <a:r>
              <a:rPr lang="en-US" sz="1500" dirty="0"/>
              <a:t> </a:t>
            </a:r>
            <a:r>
              <a:rPr lang="en-US" sz="1500" dirty="0" err="1"/>
              <a:t>arra</a:t>
            </a:r>
            <a:r>
              <a:rPr lang="en-US" sz="1500" dirty="0"/>
              <a:t> </a:t>
            </a:r>
            <a:r>
              <a:rPr lang="en-US" sz="1500" dirty="0" err="1"/>
              <a:t>törekedett</a:t>
            </a:r>
            <a:r>
              <a:rPr lang="en-US" sz="1500" dirty="0"/>
              <a:t>, </a:t>
            </a:r>
            <a:r>
              <a:rPr lang="en-US" sz="1500" dirty="0" err="1"/>
              <a:t>hogy</a:t>
            </a:r>
            <a:r>
              <a:rPr lang="en-US" sz="1500" dirty="0"/>
              <a:t> a </a:t>
            </a:r>
            <a:r>
              <a:rPr lang="en-US" sz="1500" dirty="0" err="1"/>
              <a:t>történet</a:t>
            </a:r>
            <a:r>
              <a:rPr lang="en-US" sz="1500" dirty="0"/>
              <a:t> </a:t>
            </a:r>
            <a:r>
              <a:rPr lang="en-US" sz="1500" dirty="0" err="1"/>
              <a:t>drámai</a:t>
            </a:r>
            <a:r>
              <a:rPr lang="en-US" sz="1500" dirty="0"/>
              <a:t> </a:t>
            </a:r>
            <a:r>
              <a:rPr lang="en-US" sz="1500" dirty="0" err="1"/>
              <a:t>erejét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a </a:t>
            </a:r>
            <a:r>
              <a:rPr lang="en-US" sz="1500" dirty="0" err="1"/>
              <a:t>karakterek</a:t>
            </a:r>
            <a:r>
              <a:rPr lang="en-US" sz="1500" dirty="0"/>
              <a:t> </a:t>
            </a:r>
            <a:r>
              <a:rPr lang="en-US" sz="1500" dirty="0" err="1"/>
              <a:t>belső</a:t>
            </a:r>
            <a:r>
              <a:rPr lang="en-US" sz="1500" dirty="0"/>
              <a:t> </a:t>
            </a:r>
            <a:r>
              <a:rPr lang="en-US" sz="1500" dirty="0" err="1"/>
              <a:t>konfliktusait</a:t>
            </a:r>
            <a:r>
              <a:rPr lang="en-US" sz="1500" dirty="0"/>
              <a:t> </a:t>
            </a:r>
            <a:r>
              <a:rPr lang="en-US" sz="1500" dirty="0" err="1"/>
              <a:t>emelje</a:t>
            </a:r>
            <a:r>
              <a:rPr lang="en-US" sz="1500" dirty="0"/>
              <a:t> ki, </a:t>
            </a:r>
            <a:r>
              <a:rPr lang="en-US" sz="1500" dirty="0" err="1"/>
              <a:t>miközben</a:t>
            </a:r>
            <a:r>
              <a:rPr lang="en-US" sz="1500" dirty="0"/>
              <a:t> a </a:t>
            </a:r>
            <a:r>
              <a:rPr lang="en-US" sz="1500" dirty="0" err="1"/>
              <a:t>korabeli</a:t>
            </a:r>
            <a:r>
              <a:rPr lang="en-US" sz="1500" dirty="0"/>
              <a:t> </a:t>
            </a:r>
            <a:r>
              <a:rPr lang="en-US" sz="1500" dirty="0" err="1"/>
              <a:t>politikai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</a:t>
            </a:r>
            <a:r>
              <a:rPr lang="en-US" sz="1500" dirty="0" err="1"/>
              <a:t>társadalmi</a:t>
            </a:r>
            <a:r>
              <a:rPr lang="en-US" sz="1500" dirty="0"/>
              <a:t> </a:t>
            </a:r>
            <a:r>
              <a:rPr lang="en-US" sz="1500" dirty="0" err="1"/>
              <a:t>feszültségeket</a:t>
            </a:r>
            <a:r>
              <a:rPr lang="en-US" sz="1500" dirty="0"/>
              <a:t> is </a:t>
            </a:r>
            <a:r>
              <a:rPr lang="en-US" sz="1500" dirty="0" err="1"/>
              <a:t>érzékeltette</a:t>
            </a:r>
            <a:r>
              <a:rPr lang="en-US" sz="1500" dirty="0"/>
              <a:t>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 </a:t>
            </a:r>
            <a:r>
              <a:rPr lang="en-US" sz="1500" dirty="0" err="1"/>
              <a:t>díszlet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a </a:t>
            </a:r>
            <a:r>
              <a:rPr lang="en-US" sz="1500" dirty="0" err="1"/>
              <a:t>jelmezek</a:t>
            </a:r>
            <a:r>
              <a:rPr lang="en-US" sz="1500" dirty="0"/>
              <a:t> </a:t>
            </a:r>
            <a:r>
              <a:rPr lang="en-US" sz="1500" dirty="0" err="1"/>
              <a:t>Vágó</a:t>
            </a:r>
            <a:r>
              <a:rPr lang="en-US" sz="1500" dirty="0"/>
              <a:t> Nelly </a:t>
            </a:r>
            <a:r>
              <a:rPr lang="en-US" sz="1500" dirty="0" err="1"/>
              <a:t>és</a:t>
            </a:r>
            <a:r>
              <a:rPr lang="en-US" sz="1500" dirty="0"/>
              <a:t> </a:t>
            </a:r>
            <a:r>
              <a:rPr lang="en-US" sz="1500" dirty="0" err="1"/>
              <a:t>Csányi</a:t>
            </a:r>
            <a:r>
              <a:rPr lang="en-US" sz="1500" dirty="0"/>
              <a:t> </a:t>
            </a:r>
            <a:r>
              <a:rPr lang="en-US" sz="1500" dirty="0" err="1"/>
              <a:t>Árpád</a:t>
            </a:r>
            <a:r>
              <a:rPr lang="en-US" sz="1500" dirty="0"/>
              <a:t> </a:t>
            </a:r>
            <a:r>
              <a:rPr lang="en-US" sz="1500" dirty="0" err="1"/>
              <a:t>munkáját</a:t>
            </a:r>
            <a:r>
              <a:rPr lang="en-US" sz="1500" dirty="0"/>
              <a:t> </a:t>
            </a:r>
            <a:r>
              <a:rPr lang="en-US" sz="1500" dirty="0" err="1"/>
              <a:t>dicsérik</a:t>
            </a:r>
            <a:r>
              <a:rPr lang="en-US" sz="1500" dirty="0"/>
              <a:t>, </a:t>
            </a:r>
            <a:r>
              <a:rPr lang="en-US" sz="1500" dirty="0" err="1"/>
              <a:t>akik</a:t>
            </a:r>
            <a:r>
              <a:rPr lang="en-US" sz="1500" dirty="0"/>
              <a:t> </a:t>
            </a:r>
            <a:r>
              <a:rPr lang="en-US" sz="1500" dirty="0" err="1"/>
              <a:t>látványosan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</a:t>
            </a:r>
            <a:r>
              <a:rPr lang="en-US" sz="1500" dirty="0" err="1"/>
              <a:t>korhűen</a:t>
            </a:r>
            <a:r>
              <a:rPr lang="en-US" sz="1500" dirty="0"/>
              <a:t> </a:t>
            </a:r>
            <a:r>
              <a:rPr lang="en-US" sz="1500" dirty="0" err="1"/>
              <a:t>teremtették</a:t>
            </a:r>
            <a:r>
              <a:rPr lang="en-US" sz="1500" dirty="0"/>
              <a:t> meg a </a:t>
            </a:r>
            <a:r>
              <a:rPr lang="en-US" sz="1500" dirty="0" err="1"/>
              <a:t>középkori</a:t>
            </a:r>
            <a:r>
              <a:rPr lang="en-US" sz="1500" dirty="0"/>
              <a:t> </a:t>
            </a:r>
            <a:r>
              <a:rPr lang="en-US" sz="1500" dirty="0" err="1"/>
              <a:t>Magyarország</a:t>
            </a:r>
            <a:r>
              <a:rPr lang="en-US" sz="1500" dirty="0"/>
              <a:t> </a:t>
            </a:r>
            <a:r>
              <a:rPr lang="en-US" sz="1500" dirty="0" err="1"/>
              <a:t>atmoszféráját</a:t>
            </a:r>
            <a:r>
              <a:rPr lang="en-US" sz="1500" dirty="0"/>
              <a:t>.</a:t>
            </a:r>
          </a:p>
        </p:txBody>
      </p:sp>
      <p:pic>
        <p:nvPicPr>
          <p:cNvPr id="6" name="Tartalom helye 5" descr="A képen festmény, vázlat, Emberi arc, rajz látható&#10;&#10;Automatikusan generált leírás">
            <a:extLst>
              <a:ext uri="{FF2B5EF4-FFF2-40B4-BE49-F238E27FC236}">
                <a16:creationId xmlns:a16="http://schemas.microsoft.com/office/drawing/2014/main" id="{9B484F3E-D558-F6F5-8F12-85CB5DC0B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r="32446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E8ACCF0-3BBC-0DE1-984D-9436DEA64C36}"/>
              </a:ext>
            </a:extLst>
          </p:cNvPr>
          <p:cNvSpPr txBox="1"/>
          <p:nvPr/>
        </p:nvSpPr>
        <p:spPr>
          <a:xfrm>
            <a:off x="967786" y="-1256562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A95CEBF-9388-5DA5-0D49-1C0630F6C866}"/>
              </a:ext>
            </a:extLst>
          </p:cNvPr>
          <p:cNvSpPr txBox="1"/>
          <p:nvPr/>
        </p:nvSpPr>
        <p:spPr>
          <a:xfrm>
            <a:off x="1198815" y="-14887867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5204B2D-0B37-342F-7BD3-037A85919FA7}"/>
              </a:ext>
            </a:extLst>
          </p:cNvPr>
          <p:cNvSpPr txBox="1"/>
          <p:nvPr/>
        </p:nvSpPr>
        <p:spPr>
          <a:xfrm>
            <a:off x="1435076" y="-13185411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85D4D5B-9EC0-DBA1-68D2-4C39B3F44D36}"/>
              </a:ext>
            </a:extLst>
          </p:cNvPr>
          <p:cNvSpPr txBox="1"/>
          <p:nvPr/>
        </p:nvSpPr>
        <p:spPr>
          <a:xfrm>
            <a:off x="1701942" y="-11482955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3EB49CC0-61C7-64A7-16DF-78D5E0877012}"/>
              </a:ext>
            </a:extLst>
          </p:cNvPr>
          <p:cNvSpPr/>
          <p:nvPr/>
        </p:nvSpPr>
        <p:spPr>
          <a:xfrm>
            <a:off x="975624" y="1982847"/>
            <a:ext cx="1022150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A1EDCE63-9CC2-150C-30AB-06565A1D7990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74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0794C3D-85FD-E8FF-7F5A-36B3BB8C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34182"/>
            <a:ext cx="5832486" cy="1009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dirty="0"/>
              <a:t>       </a:t>
            </a:r>
            <a:r>
              <a:rPr lang="en-US" sz="2800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-es </a:t>
            </a:r>
            <a:r>
              <a:rPr lang="en-US" sz="2800" kern="1200" cap="all" spc="5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11B890-3A70-8F9B-A3CE-22AA6E3F3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3341" y="2084122"/>
            <a:ext cx="4687213" cy="246742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Érdekesség</a:t>
            </a:r>
            <a:r>
              <a:rPr lang="en-US" sz="1500" dirty="0"/>
              <a:t>, </a:t>
            </a:r>
            <a:r>
              <a:rPr lang="en-US" sz="1500" dirty="0" err="1"/>
              <a:t>hogy</a:t>
            </a:r>
            <a:r>
              <a:rPr lang="en-US" sz="1500" dirty="0"/>
              <a:t> </a:t>
            </a:r>
            <a:r>
              <a:rPr lang="en-US" sz="1500" dirty="0" err="1"/>
              <a:t>az</a:t>
            </a:r>
            <a:r>
              <a:rPr lang="en-US" sz="1500" dirty="0"/>
              <a:t> </a:t>
            </a:r>
            <a:r>
              <a:rPr lang="en-US" sz="1500" dirty="0" err="1"/>
              <a:t>előadás</a:t>
            </a:r>
            <a:r>
              <a:rPr lang="en-US" sz="1500" dirty="0"/>
              <a:t> </a:t>
            </a:r>
            <a:r>
              <a:rPr lang="en-US" sz="1500" dirty="0" err="1"/>
              <a:t>zenéjét</a:t>
            </a:r>
            <a:r>
              <a:rPr lang="en-US" sz="1500" dirty="0"/>
              <a:t> Nagy </a:t>
            </a:r>
            <a:r>
              <a:rPr lang="en-US" sz="1500" dirty="0" err="1"/>
              <a:t>Árpád</a:t>
            </a:r>
            <a:r>
              <a:rPr lang="en-US" sz="1500" dirty="0"/>
              <a:t> </a:t>
            </a:r>
            <a:r>
              <a:rPr lang="en-US" sz="1500" dirty="0" err="1"/>
              <a:t>vezette</a:t>
            </a:r>
            <a:r>
              <a:rPr lang="en-US" sz="1500" dirty="0"/>
              <a:t>, a </a:t>
            </a:r>
            <a:r>
              <a:rPr lang="en-US" sz="1500" dirty="0" err="1"/>
              <a:t>koreográfiát</a:t>
            </a:r>
            <a:r>
              <a:rPr lang="en-US" sz="1500" dirty="0"/>
              <a:t> </a:t>
            </a:r>
            <a:r>
              <a:rPr lang="en-US" sz="1500" dirty="0" err="1"/>
              <a:t>pedig</a:t>
            </a:r>
            <a:r>
              <a:rPr lang="en-US" sz="1500" dirty="0"/>
              <a:t> </a:t>
            </a:r>
            <a:r>
              <a:rPr lang="en-US" sz="1500" dirty="0" err="1"/>
              <a:t>Novák</a:t>
            </a:r>
            <a:r>
              <a:rPr lang="en-US" sz="1500" dirty="0"/>
              <a:t> Ferenc </a:t>
            </a:r>
            <a:r>
              <a:rPr lang="en-US" sz="1500" dirty="0" err="1"/>
              <a:t>készítette</a:t>
            </a:r>
            <a:r>
              <a:rPr lang="en-US" sz="1500" dirty="0"/>
              <a:t>, </a:t>
            </a:r>
            <a:r>
              <a:rPr lang="en-US" sz="1500" dirty="0" err="1"/>
              <a:t>ami</a:t>
            </a:r>
            <a:r>
              <a:rPr lang="en-US" sz="1500" dirty="0"/>
              <a:t> </a:t>
            </a:r>
            <a:r>
              <a:rPr lang="en-US" sz="1500" dirty="0" err="1"/>
              <a:t>különleges</a:t>
            </a:r>
            <a:r>
              <a:rPr lang="en-US" sz="1500" dirty="0"/>
              <a:t> </a:t>
            </a:r>
            <a:r>
              <a:rPr lang="en-US" sz="1500" dirty="0" err="1"/>
              <a:t>dinamikát</a:t>
            </a:r>
            <a:r>
              <a:rPr lang="en-US" sz="1500" dirty="0"/>
              <a:t> </a:t>
            </a:r>
            <a:r>
              <a:rPr lang="en-US" sz="1500" dirty="0" err="1"/>
              <a:t>adott</a:t>
            </a:r>
            <a:r>
              <a:rPr lang="en-US" sz="1500" dirty="0"/>
              <a:t> a </a:t>
            </a:r>
            <a:r>
              <a:rPr lang="en-US" sz="1500" dirty="0" err="1"/>
              <a:t>színpadi</a:t>
            </a:r>
            <a:r>
              <a:rPr lang="en-US" sz="1500" dirty="0"/>
              <a:t> </a:t>
            </a:r>
            <a:r>
              <a:rPr lang="en-US" sz="1500" dirty="0" err="1"/>
              <a:t>jeleneteknek</a:t>
            </a:r>
            <a:r>
              <a:rPr lang="en-US" sz="1500" dirty="0"/>
              <a:t>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 </a:t>
            </a:r>
            <a:r>
              <a:rPr lang="en-US" sz="1500" dirty="0" err="1"/>
              <a:t>korabeli</a:t>
            </a:r>
            <a:r>
              <a:rPr lang="en-US" sz="1500" dirty="0"/>
              <a:t> </a:t>
            </a:r>
            <a:r>
              <a:rPr lang="en-US" sz="1500" dirty="0" err="1"/>
              <a:t>kritikusok</a:t>
            </a:r>
            <a:r>
              <a:rPr lang="en-US" sz="1500" dirty="0"/>
              <a:t> </a:t>
            </a:r>
            <a:r>
              <a:rPr lang="en-US" sz="1500" dirty="0" err="1"/>
              <a:t>kiemelték</a:t>
            </a:r>
            <a:r>
              <a:rPr lang="en-US" sz="1500" dirty="0"/>
              <a:t>, </a:t>
            </a:r>
            <a:r>
              <a:rPr lang="en-US" sz="1500" dirty="0" err="1"/>
              <a:t>hogy</a:t>
            </a:r>
            <a:r>
              <a:rPr lang="en-US" sz="1500" dirty="0"/>
              <a:t> </a:t>
            </a:r>
            <a:r>
              <a:rPr lang="en-US" sz="1500" dirty="0" err="1"/>
              <a:t>az</a:t>
            </a:r>
            <a:r>
              <a:rPr lang="en-US" sz="1500" dirty="0"/>
              <a:t> </a:t>
            </a:r>
            <a:r>
              <a:rPr lang="en-US" sz="1500" dirty="0" err="1"/>
              <a:t>előadás</a:t>
            </a:r>
            <a:r>
              <a:rPr lang="en-US" sz="1500" dirty="0"/>
              <a:t> </a:t>
            </a:r>
            <a:r>
              <a:rPr lang="en-US" sz="1500" dirty="0" err="1"/>
              <a:t>sikeresen</a:t>
            </a:r>
            <a:r>
              <a:rPr lang="en-US" sz="1500" dirty="0"/>
              <a:t> </a:t>
            </a:r>
            <a:r>
              <a:rPr lang="en-US" sz="1500" dirty="0" err="1"/>
              <a:t>egyensúlyozott</a:t>
            </a:r>
            <a:r>
              <a:rPr lang="en-US" sz="1500" dirty="0"/>
              <a:t> a </a:t>
            </a:r>
            <a:r>
              <a:rPr lang="en-US" sz="1500" dirty="0" err="1"/>
              <a:t>hagyományok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</a:t>
            </a:r>
            <a:r>
              <a:rPr lang="en-US" sz="1500" dirty="0" err="1"/>
              <a:t>az</a:t>
            </a:r>
            <a:r>
              <a:rPr lang="en-US" sz="1500" dirty="0"/>
              <a:t> </a:t>
            </a:r>
            <a:r>
              <a:rPr lang="en-US" sz="1500" dirty="0" err="1"/>
              <a:t>újítások</a:t>
            </a:r>
            <a:r>
              <a:rPr lang="en-US" sz="1500" dirty="0"/>
              <a:t> </a:t>
            </a:r>
            <a:r>
              <a:rPr lang="en-US" sz="1500" dirty="0" err="1"/>
              <a:t>között</a:t>
            </a:r>
            <a:r>
              <a:rPr lang="en-US" sz="1500" dirty="0"/>
              <a:t>, </a:t>
            </a:r>
            <a:r>
              <a:rPr lang="en-US" sz="1500" dirty="0" err="1"/>
              <a:t>megőrizve</a:t>
            </a:r>
            <a:r>
              <a:rPr lang="en-US" sz="1500" dirty="0"/>
              <a:t> Katona </a:t>
            </a:r>
            <a:r>
              <a:rPr lang="en-US" sz="1500" dirty="0" err="1"/>
              <a:t>József</a:t>
            </a:r>
            <a:r>
              <a:rPr lang="en-US" sz="1500" dirty="0"/>
              <a:t> </a:t>
            </a:r>
            <a:r>
              <a:rPr lang="en-US" sz="1500" dirty="0" err="1"/>
              <a:t>művének</a:t>
            </a:r>
            <a:r>
              <a:rPr lang="en-US" sz="1500" dirty="0"/>
              <a:t> </a:t>
            </a:r>
            <a:r>
              <a:rPr lang="en-US" sz="1500" dirty="0" err="1"/>
              <a:t>eredeti</a:t>
            </a:r>
            <a:r>
              <a:rPr lang="en-US" sz="1500" dirty="0"/>
              <a:t> </a:t>
            </a:r>
            <a:r>
              <a:rPr lang="en-US" sz="1500" dirty="0" err="1"/>
              <a:t>szellemiségét</a:t>
            </a:r>
            <a:r>
              <a:rPr lang="en-US" sz="1500" dirty="0"/>
              <a:t>, </a:t>
            </a:r>
            <a:r>
              <a:rPr lang="en-US" sz="1500" dirty="0" err="1"/>
              <a:t>miközben</a:t>
            </a:r>
            <a:r>
              <a:rPr lang="en-US" sz="1500" dirty="0"/>
              <a:t> </a:t>
            </a:r>
            <a:r>
              <a:rPr lang="en-US" sz="1500" dirty="0" err="1"/>
              <a:t>új</a:t>
            </a:r>
            <a:r>
              <a:rPr lang="en-US" sz="1500" dirty="0"/>
              <a:t> </a:t>
            </a:r>
            <a:r>
              <a:rPr lang="en-US" sz="1500" dirty="0" err="1"/>
              <a:t>értelmezési</a:t>
            </a:r>
            <a:r>
              <a:rPr lang="en-US" sz="1500" dirty="0"/>
              <a:t> </a:t>
            </a:r>
            <a:r>
              <a:rPr lang="en-US" sz="1500" dirty="0" err="1"/>
              <a:t>lehetőségeket</a:t>
            </a:r>
            <a:r>
              <a:rPr lang="en-US" sz="1500" dirty="0"/>
              <a:t> is </a:t>
            </a:r>
            <a:r>
              <a:rPr lang="en-US" sz="1500" dirty="0" err="1"/>
              <a:t>kínált</a:t>
            </a:r>
            <a:r>
              <a:rPr lang="en-US" sz="1500" dirty="0"/>
              <a:t>.</a:t>
            </a:r>
          </a:p>
        </p:txBody>
      </p:sp>
      <p:pic>
        <p:nvPicPr>
          <p:cNvPr id="6" name="Tartalom helye 5" descr="A képen személy, fedett pályás látható&#10;&#10;Automatikusan generált leírás">
            <a:extLst>
              <a:ext uri="{FF2B5EF4-FFF2-40B4-BE49-F238E27FC236}">
                <a16:creationId xmlns:a16="http://schemas.microsoft.com/office/drawing/2014/main" id="{4410EBC7-F9B5-24D2-C522-ECA1325A3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r="1144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6959DC3-A8AC-466E-B613-5A822DEA8381}"/>
              </a:ext>
            </a:extLst>
          </p:cNvPr>
          <p:cNvSpPr txBox="1"/>
          <p:nvPr/>
        </p:nvSpPr>
        <p:spPr>
          <a:xfrm>
            <a:off x="975624" y="-1256562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D2B5EEA-6C3D-CC85-AE59-A5FA0FBC0367}"/>
              </a:ext>
            </a:extLst>
          </p:cNvPr>
          <p:cNvSpPr txBox="1"/>
          <p:nvPr/>
        </p:nvSpPr>
        <p:spPr>
          <a:xfrm>
            <a:off x="1192099" y="-14903537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4238CF3-F11F-4047-9F92-C7493BA6311D}"/>
              </a:ext>
            </a:extLst>
          </p:cNvPr>
          <p:cNvSpPr txBox="1"/>
          <p:nvPr/>
        </p:nvSpPr>
        <p:spPr>
          <a:xfrm>
            <a:off x="1450736" y="-13195715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2895E6D-1A00-EB6D-95D5-41AEA1833DFF}"/>
              </a:ext>
            </a:extLst>
          </p:cNvPr>
          <p:cNvSpPr txBox="1"/>
          <p:nvPr/>
        </p:nvSpPr>
        <p:spPr>
          <a:xfrm>
            <a:off x="1736888" y="-11492344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A1A03B0-3428-3C5B-397A-F6CB7FCE9F5C}"/>
              </a:ext>
            </a:extLst>
          </p:cNvPr>
          <p:cNvSpPr/>
          <p:nvPr/>
        </p:nvSpPr>
        <p:spPr>
          <a:xfrm>
            <a:off x="975624" y="1982847"/>
            <a:ext cx="1022150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D3408311-1962-F95A-863A-579777D9C6CF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002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555CC10-D80F-E4E3-BBF1-AB0E3A84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80" y="30592"/>
            <a:ext cx="5832486" cy="11672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kern="1200" cap="all" spc="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2800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-es </a:t>
            </a:r>
            <a:r>
              <a:rPr lang="en-US" sz="2800" kern="1200" cap="all" spc="5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A9F931F-7CBF-88BD-29EA-922DEEA0D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5741" y="1589809"/>
            <a:ext cx="4687213" cy="35744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Rendező</a:t>
            </a:r>
            <a:r>
              <a:rPr lang="en-US" sz="1500" dirty="0"/>
              <a:t>: </a:t>
            </a:r>
            <a:r>
              <a:rPr lang="en-US" sz="1500" dirty="0" err="1"/>
              <a:t>Vidnyánszky</a:t>
            </a:r>
            <a:r>
              <a:rPr lang="en-US" sz="1500" dirty="0"/>
              <a:t> Attila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Előadás</a:t>
            </a:r>
            <a:r>
              <a:rPr lang="en-US" sz="1500" dirty="0"/>
              <a:t> </a:t>
            </a:r>
            <a:r>
              <a:rPr lang="en-US" sz="1500" dirty="0" err="1"/>
              <a:t>dátuma</a:t>
            </a:r>
            <a:r>
              <a:rPr lang="en-US" sz="1500" dirty="0"/>
              <a:t>: 2002. </a:t>
            </a:r>
            <a:r>
              <a:rPr lang="en-US" sz="1500" dirty="0" err="1"/>
              <a:t>december</a:t>
            </a:r>
            <a:r>
              <a:rPr lang="en-US" sz="1500" dirty="0"/>
              <a:t>. 14.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Előadás</a:t>
            </a:r>
            <a:r>
              <a:rPr lang="en-US" sz="1500" dirty="0"/>
              <a:t> </a:t>
            </a:r>
            <a:r>
              <a:rPr lang="en-US" sz="1500" dirty="0" err="1"/>
              <a:t>helyszíne</a:t>
            </a:r>
            <a:r>
              <a:rPr lang="en-US" sz="1500" dirty="0"/>
              <a:t>: </a:t>
            </a:r>
            <a:r>
              <a:rPr lang="en-US" sz="1500" dirty="0" err="1"/>
              <a:t>Nemzeti</a:t>
            </a:r>
            <a:r>
              <a:rPr lang="en-US" sz="1500" dirty="0"/>
              <a:t> </a:t>
            </a:r>
            <a:r>
              <a:rPr lang="en-US" sz="1500" dirty="0" err="1"/>
              <a:t>Színház</a:t>
            </a:r>
            <a:r>
              <a:rPr lang="en-US" sz="1500" dirty="0"/>
              <a:t>, </a:t>
            </a:r>
            <a:r>
              <a:rPr lang="en-US" sz="1500" dirty="0" err="1"/>
              <a:t>Bajor</a:t>
            </a:r>
            <a:r>
              <a:rPr lang="en-US" sz="1500" dirty="0"/>
              <a:t> </a:t>
            </a:r>
            <a:r>
              <a:rPr lang="en-US" sz="1500" dirty="0" err="1"/>
              <a:t>Gizi</a:t>
            </a:r>
            <a:r>
              <a:rPr lang="en-US" sz="1500" dirty="0"/>
              <a:t> park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Főszereplők</a:t>
            </a:r>
            <a:r>
              <a:rPr lang="en-US" sz="1500" dirty="0"/>
              <a:t>: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ym typeface="Wingdings" panose="05000000000000000000" pitchFamily="2" charset="2"/>
              </a:rPr>
              <a:t>Bánk</a:t>
            </a:r>
            <a:r>
              <a:rPr lang="en-US" sz="1500" dirty="0">
                <a:sym typeface="Wingdings" panose="05000000000000000000" pitchFamily="2" charset="2"/>
              </a:rPr>
              <a:t> Bán – László </a:t>
            </a:r>
            <a:r>
              <a:rPr lang="en-US" sz="1500" dirty="0" err="1">
                <a:sym typeface="Wingdings" panose="05000000000000000000" pitchFamily="2" charset="2"/>
              </a:rPr>
              <a:t>Zsolt</a:t>
            </a:r>
            <a:endParaRPr lang="en-US" sz="15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Melinda – Nagy-</a:t>
            </a:r>
            <a:r>
              <a:rPr lang="en-US" sz="1500" dirty="0" err="1">
                <a:sym typeface="Wingdings" panose="05000000000000000000" pitchFamily="2" charset="2"/>
              </a:rPr>
              <a:t>Kálózy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Eszter</a:t>
            </a:r>
            <a:endParaRPr lang="en-US" sz="15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II. </a:t>
            </a:r>
            <a:r>
              <a:rPr lang="en-US" sz="1500" dirty="0" err="1">
                <a:sym typeface="Wingdings" panose="05000000000000000000" pitchFamily="2" charset="2"/>
              </a:rPr>
              <a:t>Endre</a:t>
            </a:r>
            <a:r>
              <a:rPr lang="en-US" sz="1500" dirty="0"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ym typeface="Wingdings" panose="05000000000000000000" pitchFamily="2" charset="2"/>
              </a:rPr>
              <a:t>Sinkó</a:t>
            </a:r>
            <a:r>
              <a:rPr lang="en-US" sz="1500" dirty="0">
                <a:sym typeface="Wingdings" panose="05000000000000000000" pitchFamily="2" charset="2"/>
              </a:rPr>
              <a:t> László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Gertrudis – </a:t>
            </a:r>
            <a:r>
              <a:rPr lang="en-US" sz="1500" dirty="0" err="1">
                <a:sym typeface="Wingdings" panose="05000000000000000000" pitchFamily="2" charset="2"/>
              </a:rPr>
              <a:t>Kubik</a:t>
            </a:r>
            <a:r>
              <a:rPr lang="en-US" sz="1500" dirty="0">
                <a:sym typeface="Wingdings" panose="05000000000000000000" pitchFamily="2" charset="2"/>
              </a:rPr>
              <a:t> Anna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ym typeface="Wingdings" panose="05000000000000000000" pitchFamily="2" charset="2"/>
              </a:rPr>
              <a:t>Tiborc</a:t>
            </a:r>
            <a:r>
              <a:rPr lang="en-US" sz="1500" dirty="0"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ym typeface="Wingdings" panose="05000000000000000000" pitchFamily="2" charset="2"/>
              </a:rPr>
              <a:t>Szarvas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József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6" name="Tartalom helye 5" descr="A képen ruházat, személy, Emberi arc, ing látható&#10;&#10;Automatikusan generált leírás">
            <a:extLst>
              <a:ext uri="{FF2B5EF4-FFF2-40B4-BE49-F238E27FC236}">
                <a16:creationId xmlns:a16="http://schemas.microsoft.com/office/drawing/2014/main" id="{0D33CAC8-0052-81CA-AACD-91BEA3EA5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r="14849" b="-2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DCD101E-C3D3-9324-441D-390362A89359}"/>
              </a:ext>
            </a:extLst>
          </p:cNvPr>
          <p:cNvSpPr txBox="1"/>
          <p:nvPr/>
        </p:nvSpPr>
        <p:spPr>
          <a:xfrm>
            <a:off x="917732" y="-3006436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1554AF0-D095-9333-DAA7-F120F4B476CE}"/>
              </a:ext>
            </a:extLst>
          </p:cNvPr>
          <p:cNvSpPr txBox="1"/>
          <p:nvPr/>
        </p:nvSpPr>
        <p:spPr>
          <a:xfrm>
            <a:off x="1207540" y="402775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4507A92-DB98-A891-3135-FD4ECE50E41D}"/>
              </a:ext>
            </a:extLst>
          </p:cNvPr>
          <p:cNvSpPr txBox="1"/>
          <p:nvPr/>
        </p:nvSpPr>
        <p:spPr>
          <a:xfrm>
            <a:off x="1517404" y="402775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1E7793C-3466-3FFF-966D-224B7F267FC7}"/>
              </a:ext>
            </a:extLst>
          </p:cNvPr>
          <p:cNvSpPr txBox="1"/>
          <p:nvPr/>
        </p:nvSpPr>
        <p:spPr>
          <a:xfrm>
            <a:off x="1814477" y="-3006437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BF20179-E894-8254-F83F-CB738902A16E}"/>
              </a:ext>
            </a:extLst>
          </p:cNvPr>
          <p:cNvSpPr/>
          <p:nvPr/>
        </p:nvSpPr>
        <p:spPr>
          <a:xfrm>
            <a:off x="975623" y="1982847"/>
            <a:ext cx="1155981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C4DC70F-0B0B-F7A5-53B4-86ED63BB962B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632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8F7694-4C8B-ED0C-9BB8-BA06689A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7659"/>
            <a:ext cx="5832486" cy="11637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kern="1200" cap="all" spc="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2800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-es </a:t>
            </a:r>
            <a:r>
              <a:rPr lang="en-US" sz="2800" kern="1200" cap="all" spc="5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60D13D1-3216-7A92-C690-73CB2FB38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3740" y="1191391"/>
            <a:ext cx="4687213" cy="456334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Az </a:t>
            </a:r>
            <a:r>
              <a:rPr lang="en-US" sz="1500" dirty="0" err="1"/>
              <a:t>előadás</a:t>
            </a:r>
            <a:r>
              <a:rPr lang="en-US" sz="1500" dirty="0"/>
              <a:t> </a:t>
            </a:r>
            <a:r>
              <a:rPr lang="en-US" sz="1500" dirty="0" err="1"/>
              <a:t>célja</a:t>
            </a:r>
            <a:r>
              <a:rPr lang="en-US" sz="1500" dirty="0"/>
              <a:t> </a:t>
            </a:r>
            <a:r>
              <a:rPr lang="en-US" sz="1500" dirty="0" err="1"/>
              <a:t>az</a:t>
            </a:r>
            <a:r>
              <a:rPr lang="en-US" sz="1500" dirty="0"/>
              <a:t> volt, </a:t>
            </a:r>
            <a:r>
              <a:rPr lang="en-US" sz="1500" dirty="0" err="1"/>
              <a:t>hogy</a:t>
            </a:r>
            <a:r>
              <a:rPr lang="en-US" sz="1500" dirty="0"/>
              <a:t> a </a:t>
            </a:r>
            <a:r>
              <a:rPr lang="en-US" sz="1500" dirty="0" err="1"/>
              <a:t>közönség</a:t>
            </a:r>
            <a:r>
              <a:rPr lang="en-US" sz="1500" dirty="0"/>
              <a:t> ne </a:t>
            </a:r>
            <a:r>
              <a:rPr lang="en-US" sz="1500" dirty="0" err="1"/>
              <a:t>csak</a:t>
            </a:r>
            <a:r>
              <a:rPr lang="en-US" sz="1500" dirty="0"/>
              <a:t> a </a:t>
            </a:r>
            <a:r>
              <a:rPr lang="en-US" sz="1500" dirty="0" err="1"/>
              <a:t>történetet</a:t>
            </a:r>
            <a:r>
              <a:rPr lang="en-US" sz="1500" dirty="0"/>
              <a:t> </a:t>
            </a:r>
            <a:r>
              <a:rPr lang="en-US" sz="1500" dirty="0" err="1"/>
              <a:t>kövesse</a:t>
            </a:r>
            <a:r>
              <a:rPr lang="en-US" sz="1500" dirty="0"/>
              <a:t>, </a:t>
            </a:r>
            <a:r>
              <a:rPr lang="en-US" sz="1500" dirty="0" err="1"/>
              <a:t>hanem</a:t>
            </a:r>
            <a:r>
              <a:rPr lang="en-US" sz="1500" dirty="0"/>
              <a:t> </a:t>
            </a:r>
            <a:r>
              <a:rPr lang="en-US" sz="1500" dirty="0" err="1"/>
              <a:t>az</a:t>
            </a:r>
            <a:r>
              <a:rPr lang="en-US" sz="1500" dirty="0"/>
              <a:t> </a:t>
            </a:r>
            <a:r>
              <a:rPr lang="en-US" sz="1500" dirty="0" err="1"/>
              <a:t>érzelmi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</a:t>
            </a:r>
            <a:r>
              <a:rPr lang="en-US" sz="1500" dirty="0" err="1"/>
              <a:t>erkölcsi</a:t>
            </a:r>
            <a:r>
              <a:rPr lang="en-US" sz="1500" dirty="0"/>
              <a:t> </a:t>
            </a:r>
            <a:r>
              <a:rPr lang="en-US" sz="1500" dirty="0" err="1"/>
              <a:t>dilemmákat</a:t>
            </a:r>
            <a:r>
              <a:rPr lang="en-US" sz="1500" dirty="0"/>
              <a:t> is </a:t>
            </a:r>
            <a:r>
              <a:rPr lang="en-US" sz="1500" dirty="0" err="1"/>
              <a:t>átérezzék</a:t>
            </a:r>
            <a:r>
              <a:rPr lang="en-US" sz="1500" dirty="0"/>
              <a:t>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Vidnyánszky</a:t>
            </a:r>
            <a:r>
              <a:rPr lang="en-US" sz="1500" dirty="0"/>
              <a:t> </a:t>
            </a:r>
            <a:r>
              <a:rPr lang="en-US" sz="1500" dirty="0" err="1"/>
              <a:t>erőteljesen</a:t>
            </a:r>
            <a:r>
              <a:rPr lang="en-US" sz="1500" dirty="0"/>
              <a:t> </a:t>
            </a:r>
            <a:r>
              <a:rPr lang="en-US" sz="1500" dirty="0" err="1"/>
              <a:t>támaszkodott</a:t>
            </a:r>
            <a:r>
              <a:rPr lang="en-US" sz="1500" dirty="0"/>
              <a:t> a </a:t>
            </a:r>
            <a:r>
              <a:rPr lang="en-US" sz="1500" dirty="0" err="1"/>
              <a:t>vizuális</a:t>
            </a:r>
            <a:r>
              <a:rPr lang="en-US" sz="1500" dirty="0"/>
              <a:t> </a:t>
            </a:r>
            <a:r>
              <a:rPr lang="en-US" sz="1500" dirty="0" err="1"/>
              <a:t>szimbólumokra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a </a:t>
            </a:r>
            <a:r>
              <a:rPr lang="en-US" sz="1500" dirty="0" err="1"/>
              <a:t>színészi</a:t>
            </a:r>
            <a:r>
              <a:rPr lang="en-US" sz="1500" dirty="0"/>
              <a:t> </a:t>
            </a:r>
            <a:r>
              <a:rPr lang="en-US" sz="1500" dirty="0" err="1"/>
              <a:t>játék</a:t>
            </a:r>
            <a:r>
              <a:rPr lang="en-US" sz="1500" dirty="0"/>
              <a:t> </a:t>
            </a:r>
            <a:r>
              <a:rPr lang="en-US" sz="1500" dirty="0" err="1"/>
              <a:t>mélységére</a:t>
            </a:r>
            <a:r>
              <a:rPr lang="en-US" sz="1500" dirty="0"/>
              <a:t>, </a:t>
            </a:r>
            <a:r>
              <a:rPr lang="en-US" sz="1500" dirty="0" err="1"/>
              <a:t>hogy</a:t>
            </a:r>
            <a:r>
              <a:rPr lang="en-US" sz="1500" dirty="0"/>
              <a:t> a </a:t>
            </a:r>
            <a:r>
              <a:rPr lang="en-US" sz="1500" dirty="0" err="1"/>
              <a:t>dráma</a:t>
            </a:r>
            <a:r>
              <a:rPr lang="en-US" sz="1500" dirty="0"/>
              <a:t> </a:t>
            </a:r>
            <a:r>
              <a:rPr lang="en-US" sz="1500" dirty="0" err="1"/>
              <a:t>univerzális</a:t>
            </a:r>
            <a:r>
              <a:rPr lang="en-US" sz="1500" dirty="0"/>
              <a:t> </a:t>
            </a:r>
            <a:r>
              <a:rPr lang="en-US" sz="1500" dirty="0" err="1"/>
              <a:t>érvényű</a:t>
            </a:r>
            <a:r>
              <a:rPr lang="en-US" sz="1500" dirty="0"/>
              <a:t> </a:t>
            </a:r>
            <a:r>
              <a:rPr lang="en-US" sz="1500" dirty="0" err="1"/>
              <a:t>mondanivalóját</a:t>
            </a:r>
            <a:r>
              <a:rPr lang="en-US" sz="1500" dirty="0"/>
              <a:t> </a:t>
            </a:r>
            <a:r>
              <a:rPr lang="en-US" sz="1500" dirty="0" err="1"/>
              <a:t>kiemelje</a:t>
            </a:r>
            <a:r>
              <a:rPr lang="en-US" sz="1500" dirty="0"/>
              <a:t>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 </a:t>
            </a:r>
            <a:r>
              <a:rPr lang="en-US" sz="1500" dirty="0" err="1"/>
              <a:t>Vidnyánszky</a:t>
            </a:r>
            <a:r>
              <a:rPr lang="en-US" sz="1500" dirty="0"/>
              <a:t> Attila </a:t>
            </a:r>
            <a:r>
              <a:rPr lang="en-US" sz="1500" dirty="0" err="1"/>
              <a:t>által</a:t>
            </a:r>
            <a:r>
              <a:rPr lang="en-US" sz="1500" dirty="0"/>
              <a:t> </a:t>
            </a:r>
            <a:r>
              <a:rPr lang="en-US" sz="1500" dirty="0" err="1"/>
              <a:t>rendezett</a:t>
            </a:r>
            <a:r>
              <a:rPr lang="en-US" sz="1500" dirty="0"/>
              <a:t> </a:t>
            </a:r>
            <a:r>
              <a:rPr lang="en-US" sz="1500" dirty="0" err="1"/>
              <a:t>Bánk</a:t>
            </a:r>
            <a:r>
              <a:rPr lang="en-US" sz="1500" dirty="0"/>
              <a:t> Bán </a:t>
            </a:r>
            <a:r>
              <a:rPr lang="en-US" sz="1500" dirty="0" err="1"/>
              <a:t>előadás</a:t>
            </a:r>
            <a:r>
              <a:rPr lang="en-US" sz="1500" dirty="0"/>
              <a:t> </a:t>
            </a:r>
            <a:r>
              <a:rPr lang="en-US" sz="1500" dirty="0" err="1"/>
              <a:t>vegyes</a:t>
            </a:r>
            <a:r>
              <a:rPr lang="en-US" sz="1500" dirty="0"/>
              <a:t>, de </a:t>
            </a:r>
            <a:r>
              <a:rPr lang="en-US" sz="1500" dirty="0" err="1"/>
              <a:t>többnyire</a:t>
            </a:r>
            <a:r>
              <a:rPr lang="en-US" sz="1500" dirty="0"/>
              <a:t> </a:t>
            </a:r>
            <a:r>
              <a:rPr lang="en-US" sz="1500" dirty="0" err="1"/>
              <a:t>pozitív</a:t>
            </a:r>
            <a:r>
              <a:rPr lang="en-US" sz="1500" dirty="0"/>
              <a:t> </a:t>
            </a:r>
            <a:r>
              <a:rPr lang="en-US" sz="1500" dirty="0" err="1"/>
              <a:t>kritikát</a:t>
            </a:r>
            <a:r>
              <a:rPr lang="en-US" sz="1500" dirty="0"/>
              <a:t> </a:t>
            </a:r>
            <a:r>
              <a:rPr lang="en-US" sz="1500" dirty="0" err="1"/>
              <a:t>kapott</a:t>
            </a:r>
            <a:r>
              <a:rPr lang="en-US" sz="1500" dirty="0"/>
              <a:t>. 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Vidnyánszky</a:t>
            </a:r>
            <a:r>
              <a:rPr lang="en-US" sz="1500" dirty="0"/>
              <a:t> </a:t>
            </a:r>
            <a:r>
              <a:rPr lang="en-US" sz="1500" dirty="0" err="1"/>
              <a:t>előadása</a:t>
            </a:r>
            <a:r>
              <a:rPr lang="en-US" sz="1500" dirty="0"/>
              <a:t> </a:t>
            </a:r>
            <a:r>
              <a:rPr lang="en-US" sz="1500" dirty="0" err="1"/>
              <a:t>gazdag</a:t>
            </a:r>
            <a:r>
              <a:rPr lang="en-US" sz="1500" dirty="0"/>
              <a:t> </a:t>
            </a:r>
            <a:r>
              <a:rPr lang="en-US" sz="1500" dirty="0" err="1"/>
              <a:t>szimbolikával</a:t>
            </a:r>
            <a:r>
              <a:rPr lang="en-US" sz="1500" dirty="0"/>
              <a:t> </a:t>
            </a:r>
            <a:r>
              <a:rPr lang="en-US" sz="1500" dirty="0" err="1"/>
              <a:t>dolgozott</a:t>
            </a:r>
            <a:r>
              <a:rPr lang="en-US" sz="1500" dirty="0"/>
              <a:t>, </a:t>
            </a:r>
            <a:r>
              <a:rPr lang="en-US" sz="1500" dirty="0" err="1"/>
              <a:t>amit</a:t>
            </a:r>
            <a:r>
              <a:rPr lang="en-US" sz="1500" dirty="0"/>
              <a:t> </a:t>
            </a:r>
            <a:r>
              <a:rPr lang="en-US" sz="1500" dirty="0" err="1"/>
              <a:t>sok</a:t>
            </a:r>
            <a:r>
              <a:rPr lang="en-US" sz="1500" dirty="0"/>
              <a:t> </a:t>
            </a:r>
            <a:r>
              <a:rPr lang="en-US" sz="1500" dirty="0" err="1"/>
              <a:t>kritikus</a:t>
            </a:r>
            <a:r>
              <a:rPr lang="en-US" sz="1500" dirty="0"/>
              <a:t> </a:t>
            </a:r>
            <a:r>
              <a:rPr lang="en-US" sz="1500" dirty="0" err="1"/>
              <a:t>dicsért</a:t>
            </a:r>
            <a:r>
              <a:rPr lang="en-US" sz="1500" dirty="0"/>
              <a:t>. A </a:t>
            </a:r>
            <a:r>
              <a:rPr lang="en-US" sz="1500" dirty="0" err="1"/>
              <a:t>látványvilág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a </a:t>
            </a:r>
            <a:r>
              <a:rPr lang="en-US" sz="1500" dirty="0" err="1"/>
              <a:t>színpadi</a:t>
            </a:r>
            <a:r>
              <a:rPr lang="en-US" sz="1500" dirty="0"/>
              <a:t> </a:t>
            </a:r>
            <a:r>
              <a:rPr lang="en-US" sz="1500" dirty="0" err="1"/>
              <a:t>képek</a:t>
            </a:r>
            <a:r>
              <a:rPr lang="en-US" sz="1500" dirty="0"/>
              <a:t> </a:t>
            </a:r>
            <a:r>
              <a:rPr lang="en-US" sz="1500" dirty="0" err="1"/>
              <a:t>mélyen</a:t>
            </a:r>
            <a:r>
              <a:rPr lang="en-US" sz="1500" dirty="0"/>
              <a:t> </a:t>
            </a:r>
            <a:r>
              <a:rPr lang="en-US" sz="1500" dirty="0" err="1"/>
              <a:t>átgondoltak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</a:t>
            </a:r>
            <a:r>
              <a:rPr lang="en-US" sz="1500" dirty="0" err="1"/>
              <a:t>művészileg</a:t>
            </a:r>
            <a:r>
              <a:rPr lang="en-US" sz="1500" dirty="0"/>
              <a:t> </a:t>
            </a:r>
            <a:r>
              <a:rPr lang="en-US" sz="1500" dirty="0" err="1"/>
              <a:t>hatásosak</a:t>
            </a:r>
            <a:r>
              <a:rPr lang="en-US" sz="1500" dirty="0"/>
              <a:t> </a:t>
            </a:r>
            <a:r>
              <a:rPr lang="en-US" sz="1500" dirty="0" err="1"/>
              <a:t>voltak</a:t>
            </a:r>
            <a:r>
              <a:rPr lang="en-US" sz="1500" dirty="0"/>
              <a:t>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Voltak</a:t>
            </a:r>
            <a:r>
              <a:rPr lang="en-US" sz="1500" dirty="0"/>
              <a:t> </a:t>
            </a:r>
            <a:r>
              <a:rPr lang="en-US" sz="1500" dirty="0" err="1"/>
              <a:t>azonban</a:t>
            </a:r>
            <a:r>
              <a:rPr lang="en-US" sz="1500" dirty="0"/>
              <a:t> </a:t>
            </a:r>
            <a:r>
              <a:rPr lang="en-US" sz="1500" dirty="0" err="1"/>
              <a:t>olyan</a:t>
            </a:r>
            <a:r>
              <a:rPr lang="en-US" sz="1500" dirty="0"/>
              <a:t> </a:t>
            </a:r>
            <a:r>
              <a:rPr lang="en-US" sz="1500" dirty="0" err="1"/>
              <a:t>kritikusok</a:t>
            </a:r>
            <a:r>
              <a:rPr lang="en-US" sz="1500" dirty="0"/>
              <a:t>, </a:t>
            </a:r>
            <a:r>
              <a:rPr lang="en-US" sz="1500" dirty="0" err="1"/>
              <a:t>akik</a:t>
            </a:r>
            <a:r>
              <a:rPr lang="en-US" sz="1500" dirty="0"/>
              <a:t> </a:t>
            </a:r>
            <a:r>
              <a:rPr lang="en-US" sz="1500" dirty="0" err="1"/>
              <a:t>úgy</a:t>
            </a:r>
            <a:r>
              <a:rPr lang="en-US" sz="1500" dirty="0"/>
              <a:t> </a:t>
            </a:r>
            <a:r>
              <a:rPr lang="en-US" sz="1500" dirty="0" err="1"/>
              <a:t>érezték</a:t>
            </a:r>
            <a:r>
              <a:rPr lang="en-US" sz="1500" dirty="0"/>
              <a:t>, </a:t>
            </a:r>
            <a:r>
              <a:rPr lang="en-US" sz="1500" dirty="0" err="1"/>
              <a:t>hogy</a:t>
            </a:r>
            <a:r>
              <a:rPr lang="en-US" sz="1500" dirty="0"/>
              <a:t> </a:t>
            </a:r>
            <a:r>
              <a:rPr lang="en-US" sz="1500" dirty="0" err="1"/>
              <a:t>az</a:t>
            </a:r>
            <a:r>
              <a:rPr lang="en-US" sz="1500" dirty="0"/>
              <a:t> </a:t>
            </a:r>
            <a:r>
              <a:rPr lang="en-US" sz="1500" dirty="0" err="1"/>
              <a:t>előadás</a:t>
            </a:r>
            <a:r>
              <a:rPr lang="en-US" sz="1500" dirty="0"/>
              <a:t> </a:t>
            </a:r>
            <a:r>
              <a:rPr lang="en-US" sz="1500" dirty="0" err="1"/>
              <a:t>néha</a:t>
            </a:r>
            <a:r>
              <a:rPr lang="en-US" sz="1500" dirty="0"/>
              <a:t> </a:t>
            </a:r>
            <a:r>
              <a:rPr lang="en-US" sz="1500" dirty="0" err="1"/>
              <a:t>túlságosan</a:t>
            </a:r>
            <a:r>
              <a:rPr lang="en-US" sz="1500" dirty="0"/>
              <a:t> </a:t>
            </a:r>
            <a:r>
              <a:rPr lang="en-US" sz="1500" dirty="0" err="1"/>
              <a:t>eltávolodott</a:t>
            </a:r>
            <a:r>
              <a:rPr lang="en-US" sz="1500" dirty="0"/>
              <a:t> a </a:t>
            </a:r>
            <a:r>
              <a:rPr lang="en-US" sz="1500" dirty="0" err="1"/>
              <a:t>klasszikus</a:t>
            </a:r>
            <a:r>
              <a:rPr lang="en-US" sz="1500" dirty="0"/>
              <a:t> </a:t>
            </a:r>
            <a:r>
              <a:rPr lang="en-US" sz="1500" dirty="0" err="1"/>
              <a:t>értelmezéstől</a:t>
            </a:r>
            <a:r>
              <a:rPr lang="en-US" sz="1500" dirty="0"/>
              <a:t>, </a:t>
            </a:r>
            <a:r>
              <a:rPr lang="en-US" sz="1500" dirty="0" err="1"/>
              <a:t>ami</a:t>
            </a:r>
            <a:r>
              <a:rPr lang="en-US" sz="1500" dirty="0"/>
              <a:t> </a:t>
            </a:r>
            <a:r>
              <a:rPr lang="en-US" sz="1500" dirty="0" err="1"/>
              <a:t>néhány</a:t>
            </a:r>
            <a:r>
              <a:rPr lang="en-US" sz="1500" dirty="0"/>
              <a:t> </a:t>
            </a:r>
            <a:r>
              <a:rPr lang="en-US" sz="1500" dirty="0" err="1"/>
              <a:t>néző</a:t>
            </a:r>
            <a:r>
              <a:rPr lang="en-US" sz="1500" dirty="0"/>
              <a:t> </a:t>
            </a:r>
            <a:r>
              <a:rPr lang="en-US" sz="1500" dirty="0" err="1"/>
              <a:t>számára</a:t>
            </a:r>
            <a:r>
              <a:rPr lang="en-US" sz="1500" dirty="0"/>
              <a:t> </a:t>
            </a:r>
            <a:r>
              <a:rPr lang="en-US" sz="1500" dirty="0" err="1"/>
              <a:t>zavaró</a:t>
            </a:r>
            <a:r>
              <a:rPr lang="en-US" sz="1500" dirty="0"/>
              <a:t> </a:t>
            </a:r>
            <a:r>
              <a:rPr lang="en-US" sz="1500" dirty="0" err="1"/>
              <a:t>lehetett</a:t>
            </a:r>
            <a:r>
              <a:rPr lang="en-US" sz="1500" dirty="0"/>
              <a:t>.</a:t>
            </a:r>
          </a:p>
        </p:txBody>
      </p:sp>
      <p:pic>
        <p:nvPicPr>
          <p:cNvPr id="6" name="Tartalom helye 5" descr="A képen lábbelik, ruházat, épület, szobor látható&#10;&#10;Automatikusan generált leírás">
            <a:extLst>
              <a:ext uri="{FF2B5EF4-FFF2-40B4-BE49-F238E27FC236}">
                <a16:creationId xmlns:a16="http://schemas.microsoft.com/office/drawing/2014/main" id="{9CE8E1DE-EC42-2CC1-961A-CE23C8643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r="7696" b="-2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A43CFB3-43C7-BFA0-D517-A2B34731FD4F}"/>
              </a:ext>
            </a:extLst>
          </p:cNvPr>
          <p:cNvSpPr txBox="1"/>
          <p:nvPr/>
        </p:nvSpPr>
        <p:spPr>
          <a:xfrm>
            <a:off x="890789" y="-3036288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160B7A1-2A47-57E5-6125-CC12BEDE0B88}"/>
              </a:ext>
            </a:extLst>
          </p:cNvPr>
          <p:cNvSpPr txBox="1"/>
          <p:nvPr/>
        </p:nvSpPr>
        <p:spPr>
          <a:xfrm>
            <a:off x="1165669" y="399614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4BEB822-02CC-9416-A0F6-4309CF0BF1EB}"/>
              </a:ext>
            </a:extLst>
          </p:cNvPr>
          <p:cNvSpPr txBox="1"/>
          <p:nvPr/>
        </p:nvSpPr>
        <p:spPr>
          <a:xfrm>
            <a:off x="1432519" y="399614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3858866-CB8B-6DF3-63C8-585CFE075BB6}"/>
              </a:ext>
            </a:extLst>
          </p:cNvPr>
          <p:cNvSpPr txBox="1"/>
          <p:nvPr/>
        </p:nvSpPr>
        <p:spPr>
          <a:xfrm>
            <a:off x="1699369" y="-3036288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A142DE5-35EC-645E-F436-BB66422F900A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6EAE647-5AE0-7CD3-46CD-4E556D7C28C1}"/>
              </a:ext>
            </a:extLst>
          </p:cNvPr>
          <p:cNvSpPr/>
          <p:nvPr/>
        </p:nvSpPr>
        <p:spPr>
          <a:xfrm>
            <a:off x="975623" y="1982847"/>
            <a:ext cx="1155981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7760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F0D2AA6-67AE-77A2-3878-F0FA6E5B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43131"/>
            <a:ext cx="5832486" cy="10403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2800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-es </a:t>
            </a:r>
            <a:r>
              <a:rPr lang="en-US" sz="2800" kern="1200" cap="all" spc="5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BCBA901-9886-1D50-FBA0-C38F4EF93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71191" y="1748245"/>
            <a:ext cx="4687213" cy="336150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Vidnyánszky</a:t>
            </a:r>
            <a:r>
              <a:rPr lang="en-US" sz="1500" dirty="0"/>
              <a:t> </a:t>
            </a:r>
            <a:r>
              <a:rPr lang="en-US" sz="1500" dirty="0" err="1"/>
              <a:t>különleges</a:t>
            </a:r>
            <a:r>
              <a:rPr lang="en-US" sz="1500" dirty="0"/>
              <a:t> </a:t>
            </a:r>
            <a:r>
              <a:rPr lang="en-US" sz="1500" dirty="0" err="1"/>
              <a:t>figyelmet</a:t>
            </a:r>
            <a:r>
              <a:rPr lang="en-US" sz="1500" dirty="0"/>
              <a:t> </a:t>
            </a:r>
            <a:r>
              <a:rPr lang="en-US" sz="1500" dirty="0" err="1"/>
              <a:t>fordított</a:t>
            </a:r>
            <a:r>
              <a:rPr lang="en-US" sz="1500" dirty="0"/>
              <a:t> a </a:t>
            </a:r>
            <a:r>
              <a:rPr lang="en-US" sz="1500" dirty="0" err="1"/>
              <a:t>színpadi</a:t>
            </a:r>
            <a:r>
              <a:rPr lang="en-US" sz="1500" dirty="0"/>
              <a:t> </a:t>
            </a:r>
            <a:r>
              <a:rPr lang="en-US" sz="1500" dirty="0" err="1"/>
              <a:t>tér</a:t>
            </a:r>
            <a:r>
              <a:rPr lang="en-US" sz="1500" dirty="0"/>
              <a:t> </a:t>
            </a:r>
            <a:r>
              <a:rPr lang="en-US" sz="1500" dirty="0" err="1"/>
              <a:t>kialakítására</a:t>
            </a:r>
            <a:r>
              <a:rPr lang="en-US" sz="1500" dirty="0"/>
              <a:t>, </a:t>
            </a:r>
            <a:r>
              <a:rPr lang="en-US" sz="1500" dirty="0" err="1"/>
              <a:t>amely</a:t>
            </a:r>
            <a:r>
              <a:rPr lang="en-US" sz="1500" dirty="0"/>
              <a:t> </a:t>
            </a:r>
            <a:r>
              <a:rPr lang="en-US" sz="1500" dirty="0" err="1"/>
              <a:t>szimbolikus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</a:t>
            </a:r>
            <a:r>
              <a:rPr lang="en-US" sz="1500" dirty="0" err="1"/>
              <a:t>fizikai</a:t>
            </a:r>
            <a:r>
              <a:rPr lang="en-US" sz="1500" dirty="0"/>
              <a:t> </a:t>
            </a:r>
            <a:r>
              <a:rPr lang="en-US" sz="1500" dirty="0" err="1"/>
              <a:t>szempontból</a:t>
            </a:r>
            <a:r>
              <a:rPr lang="en-US" sz="1500" dirty="0"/>
              <a:t> is </a:t>
            </a:r>
            <a:r>
              <a:rPr lang="en-US" sz="1500" dirty="0" err="1"/>
              <a:t>gazdag</a:t>
            </a:r>
            <a:r>
              <a:rPr lang="en-US" sz="1500" dirty="0"/>
              <a:t> </a:t>
            </a:r>
            <a:r>
              <a:rPr lang="en-US" sz="1500" dirty="0" err="1"/>
              <a:t>jelentéssel</a:t>
            </a:r>
            <a:r>
              <a:rPr lang="en-US" sz="1500" dirty="0"/>
              <a:t> </a:t>
            </a:r>
            <a:r>
              <a:rPr lang="en-US" sz="1500" dirty="0" err="1"/>
              <a:t>bírt</a:t>
            </a:r>
            <a:r>
              <a:rPr lang="en-US" sz="1500" dirty="0"/>
              <a:t>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Az </a:t>
            </a:r>
            <a:r>
              <a:rPr lang="en-US" sz="1500" dirty="0" err="1"/>
              <a:t>előadásban</a:t>
            </a:r>
            <a:r>
              <a:rPr lang="en-US" sz="1500" dirty="0"/>
              <a:t> a </a:t>
            </a:r>
            <a:r>
              <a:rPr lang="en-US" sz="1500" dirty="0" err="1"/>
              <a:t>zenei</a:t>
            </a:r>
            <a:r>
              <a:rPr lang="en-US" sz="1500" dirty="0"/>
              <a:t> </a:t>
            </a:r>
            <a:r>
              <a:rPr lang="en-US" sz="1500" dirty="0" err="1"/>
              <a:t>aláfestés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a </a:t>
            </a:r>
            <a:r>
              <a:rPr lang="en-US" sz="1500" dirty="0" err="1"/>
              <a:t>hanghatások</a:t>
            </a:r>
            <a:r>
              <a:rPr lang="en-US" sz="1500" dirty="0"/>
              <a:t> </a:t>
            </a:r>
            <a:r>
              <a:rPr lang="en-US" sz="1500" dirty="0" err="1"/>
              <a:t>különösen</a:t>
            </a:r>
            <a:r>
              <a:rPr lang="en-US" sz="1500" dirty="0"/>
              <a:t> </a:t>
            </a:r>
            <a:r>
              <a:rPr lang="en-US" sz="1500" dirty="0" err="1"/>
              <a:t>fontos</a:t>
            </a:r>
            <a:r>
              <a:rPr lang="en-US" sz="1500" dirty="0"/>
              <a:t> </a:t>
            </a:r>
            <a:r>
              <a:rPr lang="en-US" sz="1500" dirty="0" err="1"/>
              <a:t>szerepet</a:t>
            </a:r>
            <a:r>
              <a:rPr lang="en-US" sz="1500" dirty="0"/>
              <a:t> </a:t>
            </a:r>
            <a:r>
              <a:rPr lang="en-US" sz="1500" dirty="0" err="1"/>
              <a:t>kaptak</a:t>
            </a:r>
            <a:r>
              <a:rPr lang="en-US" sz="1500" dirty="0"/>
              <a:t>, </a:t>
            </a:r>
            <a:r>
              <a:rPr lang="en-US" sz="1500" dirty="0" err="1"/>
              <a:t>hozzájárulva</a:t>
            </a:r>
            <a:r>
              <a:rPr lang="en-US" sz="1500" dirty="0"/>
              <a:t> </a:t>
            </a:r>
            <a:r>
              <a:rPr lang="en-US" sz="1500" dirty="0" err="1"/>
              <a:t>az</a:t>
            </a:r>
            <a:r>
              <a:rPr lang="en-US" sz="1500" dirty="0"/>
              <a:t> </a:t>
            </a:r>
            <a:r>
              <a:rPr lang="en-US" sz="1500" dirty="0" err="1"/>
              <a:t>érzelmi</a:t>
            </a:r>
            <a:r>
              <a:rPr lang="en-US" sz="1500" dirty="0"/>
              <a:t> </a:t>
            </a:r>
            <a:r>
              <a:rPr lang="en-US" sz="1500" dirty="0" err="1"/>
              <a:t>feszültség</a:t>
            </a:r>
            <a:r>
              <a:rPr lang="en-US" sz="1500" dirty="0"/>
              <a:t> </a:t>
            </a:r>
            <a:r>
              <a:rPr lang="en-US" sz="1500" dirty="0" err="1"/>
              <a:t>fokozásához</a:t>
            </a:r>
            <a:r>
              <a:rPr lang="en-US" sz="1500" dirty="0"/>
              <a:t> </a:t>
            </a:r>
            <a:r>
              <a:rPr lang="en-US" sz="1500" dirty="0" err="1"/>
              <a:t>és</a:t>
            </a:r>
            <a:r>
              <a:rPr lang="en-US" sz="1500" dirty="0"/>
              <a:t> a </a:t>
            </a:r>
            <a:r>
              <a:rPr lang="en-US" sz="1500" dirty="0" err="1"/>
              <a:t>drámai</a:t>
            </a:r>
            <a:r>
              <a:rPr lang="en-US" sz="1500" dirty="0"/>
              <a:t> </a:t>
            </a:r>
            <a:r>
              <a:rPr lang="en-US" sz="1500" dirty="0" err="1"/>
              <a:t>hatás</a:t>
            </a:r>
            <a:r>
              <a:rPr lang="en-US" sz="1500" dirty="0"/>
              <a:t> </a:t>
            </a:r>
            <a:r>
              <a:rPr lang="en-US" sz="1500" dirty="0" err="1"/>
              <a:t>elmélyítéséhez</a:t>
            </a:r>
            <a:r>
              <a:rPr lang="en-US" sz="1500" dirty="0"/>
              <a:t>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Vidnyánszky</a:t>
            </a:r>
            <a:r>
              <a:rPr lang="en-US" sz="1500" dirty="0"/>
              <a:t> </a:t>
            </a:r>
            <a:r>
              <a:rPr lang="en-US" sz="1500" dirty="0" err="1"/>
              <a:t>rendezése</a:t>
            </a:r>
            <a:r>
              <a:rPr lang="en-US" sz="1500" dirty="0"/>
              <a:t> a </a:t>
            </a:r>
            <a:r>
              <a:rPr lang="en-US" sz="1500" dirty="0" err="1"/>
              <a:t>közösségi</a:t>
            </a:r>
            <a:r>
              <a:rPr lang="en-US" sz="1500" dirty="0"/>
              <a:t> </a:t>
            </a:r>
            <a:r>
              <a:rPr lang="en-US" sz="1500" dirty="0" err="1"/>
              <a:t>élményt</a:t>
            </a:r>
            <a:r>
              <a:rPr lang="en-US" sz="1500" dirty="0"/>
              <a:t> is </a:t>
            </a:r>
            <a:r>
              <a:rPr lang="en-US" sz="1500" dirty="0" err="1"/>
              <a:t>erősítette</a:t>
            </a:r>
            <a:r>
              <a:rPr lang="en-US" sz="1500" dirty="0"/>
              <a:t>, </a:t>
            </a:r>
            <a:r>
              <a:rPr lang="en-US" sz="1500" dirty="0" err="1"/>
              <a:t>hiszen</a:t>
            </a:r>
            <a:r>
              <a:rPr lang="en-US" sz="1500" dirty="0"/>
              <a:t> a </a:t>
            </a:r>
            <a:r>
              <a:rPr lang="en-US" sz="1500" dirty="0" err="1"/>
              <a:t>nézőket</a:t>
            </a:r>
            <a:r>
              <a:rPr lang="en-US" sz="1500" dirty="0"/>
              <a:t> </a:t>
            </a:r>
            <a:r>
              <a:rPr lang="en-US" sz="1500" dirty="0" err="1"/>
              <a:t>bevonta</a:t>
            </a:r>
            <a:r>
              <a:rPr lang="en-US" sz="1500" dirty="0"/>
              <a:t> a </a:t>
            </a:r>
            <a:r>
              <a:rPr lang="en-US" sz="1500" dirty="0" err="1"/>
              <a:t>történet</a:t>
            </a:r>
            <a:r>
              <a:rPr lang="en-US" sz="1500" dirty="0"/>
              <a:t> </a:t>
            </a:r>
            <a:r>
              <a:rPr lang="en-US" sz="1500" dirty="0" err="1"/>
              <a:t>érzelmi</a:t>
            </a:r>
            <a:r>
              <a:rPr lang="en-US" sz="1500" dirty="0"/>
              <a:t> </a:t>
            </a:r>
            <a:r>
              <a:rPr lang="en-US" sz="1500" dirty="0" err="1"/>
              <a:t>sodrás</a:t>
            </a:r>
            <a:r>
              <a:rPr lang="hu-HU" sz="1500" dirty="0"/>
              <a:t>á</a:t>
            </a:r>
            <a:r>
              <a:rPr lang="en-US" sz="1500" dirty="0" err="1"/>
              <a:t>ba</a:t>
            </a:r>
            <a:r>
              <a:rPr lang="en-US" sz="1500" dirty="0"/>
              <a:t>, </a:t>
            </a:r>
            <a:r>
              <a:rPr lang="en-US" sz="1500" dirty="0" err="1"/>
              <a:t>ezzel</a:t>
            </a:r>
            <a:r>
              <a:rPr lang="en-US" sz="1500" dirty="0"/>
              <a:t> is </a:t>
            </a:r>
            <a:r>
              <a:rPr lang="en-US" sz="1500" dirty="0" err="1"/>
              <a:t>közelebb</a:t>
            </a:r>
            <a:r>
              <a:rPr lang="en-US" sz="1500" dirty="0"/>
              <a:t> </a:t>
            </a:r>
            <a:r>
              <a:rPr lang="en-US" sz="1500" dirty="0" err="1"/>
              <a:t>hozva</a:t>
            </a:r>
            <a:r>
              <a:rPr lang="en-US" sz="1500" dirty="0"/>
              <a:t> Katona </a:t>
            </a:r>
            <a:r>
              <a:rPr lang="en-US" sz="1500" dirty="0" err="1"/>
              <a:t>drámáját</a:t>
            </a:r>
            <a:r>
              <a:rPr lang="en-US" sz="1500" dirty="0"/>
              <a:t> a modern </a:t>
            </a:r>
            <a:r>
              <a:rPr lang="en-US" sz="1500" dirty="0" err="1"/>
              <a:t>közönséghez</a:t>
            </a:r>
            <a:r>
              <a:rPr lang="en-US" sz="1500" dirty="0"/>
              <a:t>. </a:t>
            </a:r>
          </a:p>
        </p:txBody>
      </p:sp>
      <p:pic>
        <p:nvPicPr>
          <p:cNvPr id="6" name="Tartalom helye 5" descr="A képen ruházat, személy, csoport, ember látható&#10;&#10;Automatikusan generált leírás">
            <a:extLst>
              <a:ext uri="{FF2B5EF4-FFF2-40B4-BE49-F238E27FC236}">
                <a16:creationId xmlns:a16="http://schemas.microsoft.com/office/drawing/2014/main" id="{3E85231B-28E1-49B9-B29E-D3DB01479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r="7236" b="-2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8D9C26A-65C1-3DE7-3E78-C5376E7E0A24}"/>
              </a:ext>
            </a:extLst>
          </p:cNvPr>
          <p:cNvSpPr txBox="1"/>
          <p:nvPr/>
        </p:nvSpPr>
        <p:spPr>
          <a:xfrm>
            <a:off x="905262" y="-3047999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890EFE8-BF06-B64E-27F2-0D3E09951140}"/>
              </a:ext>
            </a:extLst>
          </p:cNvPr>
          <p:cNvSpPr txBox="1"/>
          <p:nvPr/>
        </p:nvSpPr>
        <p:spPr>
          <a:xfrm>
            <a:off x="1112933" y="374073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6B92A3C-A016-2B1F-2089-7CA134F00DF7}"/>
              </a:ext>
            </a:extLst>
          </p:cNvPr>
          <p:cNvSpPr txBox="1"/>
          <p:nvPr/>
        </p:nvSpPr>
        <p:spPr>
          <a:xfrm>
            <a:off x="1327531" y="374072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40C8350-AF89-0E50-D328-7DA51C7575B0}"/>
              </a:ext>
            </a:extLst>
          </p:cNvPr>
          <p:cNvSpPr txBox="1"/>
          <p:nvPr/>
        </p:nvSpPr>
        <p:spPr>
          <a:xfrm>
            <a:off x="1552520" y="-3047999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3F2D4B2-4DC0-6700-D75D-35522F56C23A}"/>
              </a:ext>
            </a:extLst>
          </p:cNvPr>
          <p:cNvSpPr/>
          <p:nvPr/>
        </p:nvSpPr>
        <p:spPr>
          <a:xfrm>
            <a:off x="975623" y="1982847"/>
            <a:ext cx="1155981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549BB7B-3FC2-B81D-29D7-64AC939D1E26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84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9C66C54-7882-B2CD-15D5-6CEC9CF6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5" y="197648"/>
            <a:ext cx="5832486" cy="10403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kern="1200" cap="all" spc="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2800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-es </a:t>
            </a:r>
            <a:r>
              <a:rPr lang="en-US" sz="2800" kern="1200" cap="all" spc="5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CB8F0FB-C655-294C-EDD6-D27A08C63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4004" y="1434242"/>
            <a:ext cx="4687213" cy="392730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Rendező</a:t>
            </a:r>
            <a:r>
              <a:rPr lang="en-US" sz="1500" dirty="0"/>
              <a:t>: </a:t>
            </a:r>
            <a:r>
              <a:rPr lang="en-US" sz="1500" dirty="0" err="1"/>
              <a:t>Vidnyánszky</a:t>
            </a:r>
            <a:r>
              <a:rPr lang="en-US" sz="1500" dirty="0"/>
              <a:t> Attila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Bemutató</a:t>
            </a:r>
            <a:r>
              <a:rPr lang="en-US" sz="1500" dirty="0"/>
              <a:t> </a:t>
            </a:r>
            <a:r>
              <a:rPr lang="en-US" sz="1500" dirty="0" err="1"/>
              <a:t>dátuma</a:t>
            </a:r>
            <a:r>
              <a:rPr lang="en-US" sz="1500" dirty="0"/>
              <a:t>: 2017. </a:t>
            </a:r>
            <a:r>
              <a:rPr lang="en-US" sz="1500" dirty="0" err="1"/>
              <a:t>szeptember</a:t>
            </a:r>
            <a:r>
              <a:rPr lang="en-US" sz="1500" dirty="0"/>
              <a:t>. 21.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Bemutató</a:t>
            </a:r>
            <a:r>
              <a:rPr lang="en-US" sz="1500" dirty="0"/>
              <a:t> </a:t>
            </a:r>
            <a:r>
              <a:rPr lang="en-US" sz="1500" dirty="0" err="1"/>
              <a:t>helyszíne</a:t>
            </a:r>
            <a:r>
              <a:rPr lang="en-US" sz="1500" dirty="0"/>
              <a:t>: </a:t>
            </a:r>
            <a:r>
              <a:rPr lang="en-US" sz="1500" dirty="0" err="1"/>
              <a:t>Nemzeti</a:t>
            </a:r>
            <a:r>
              <a:rPr lang="en-US" sz="1500" dirty="0"/>
              <a:t> </a:t>
            </a:r>
            <a:r>
              <a:rPr lang="en-US" sz="1500" dirty="0" err="1"/>
              <a:t>Színház</a:t>
            </a:r>
            <a:r>
              <a:rPr lang="en-US" sz="1500" dirty="0"/>
              <a:t>, </a:t>
            </a:r>
            <a:r>
              <a:rPr lang="en-US" sz="1500" dirty="0" err="1"/>
              <a:t>Bajor</a:t>
            </a:r>
            <a:r>
              <a:rPr lang="en-US" sz="1500" dirty="0"/>
              <a:t> </a:t>
            </a:r>
            <a:r>
              <a:rPr lang="en-US" sz="1500" dirty="0" err="1"/>
              <a:t>Gizi</a:t>
            </a:r>
            <a:r>
              <a:rPr lang="en-US" sz="1500" dirty="0"/>
              <a:t> park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 </a:t>
            </a:r>
            <a:r>
              <a:rPr lang="en-US" sz="1500" dirty="0" err="1"/>
              <a:t>Főszereplők</a:t>
            </a:r>
            <a:r>
              <a:rPr lang="en-US" sz="1500" dirty="0"/>
              <a:t>: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ym typeface="Wingdings" panose="05000000000000000000" pitchFamily="2" charset="2"/>
              </a:rPr>
              <a:t>Bánk</a:t>
            </a:r>
            <a:r>
              <a:rPr lang="en-US" sz="1500" dirty="0">
                <a:sym typeface="Wingdings" panose="05000000000000000000" pitchFamily="2" charset="2"/>
              </a:rPr>
              <a:t> Bán – </a:t>
            </a:r>
            <a:r>
              <a:rPr lang="en-US" sz="1500" dirty="0" err="1">
                <a:sym typeface="Wingdings" panose="05000000000000000000" pitchFamily="2" charset="2"/>
              </a:rPr>
              <a:t>Mátray</a:t>
            </a:r>
            <a:r>
              <a:rPr lang="en-US" sz="1500" dirty="0">
                <a:sym typeface="Wingdings" panose="05000000000000000000" pitchFamily="2" charset="2"/>
              </a:rPr>
              <a:t> László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Melinda – </a:t>
            </a:r>
            <a:r>
              <a:rPr lang="en-US" sz="1500" dirty="0" err="1">
                <a:sym typeface="Wingdings" panose="05000000000000000000" pitchFamily="2" charset="2"/>
              </a:rPr>
              <a:t>Söptei</a:t>
            </a:r>
            <a:r>
              <a:rPr lang="en-US" sz="1500" dirty="0">
                <a:sym typeface="Wingdings" panose="05000000000000000000" pitchFamily="2" charset="2"/>
              </a:rPr>
              <a:t> Andrea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II. </a:t>
            </a:r>
            <a:r>
              <a:rPr lang="en-US" sz="1500" dirty="0" err="1">
                <a:sym typeface="Wingdings" panose="05000000000000000000" pitchFamily="2" charset="2"/>
              </a:rPr>
              <a:t>Endre</a:t>
            </a:r>
            <a:r>
              <a:rPr lang="en-US" sz="1500" dirty="0"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ym typeface="Wingdings" panose="05000000000000000000" pitchFamily="2" charset="2"/>
              </a:rPr>
              <a:t>Szalma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Tamás</a:t>
            </a:r>
            <a:endParaRPr lang="en-US" sz="15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Gertrudis – </a:t>
            </a:r>
            <a:r>
              <a:rPr lang="en-US" sz="1500" dirty="0" err="1">
                <a:sym typeface="Wingdings" panose="05000000000000000000" pitchFamily="2" charset="2"/>
              </a:rPr>
              <a:t>Udvaros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dirty="0" err="1">
                <a:sym typeface="Wingdings" panose="05000000000000000000" pitchFamily="2" charset="2"/>
              </a:rPr>
              <a:t>Dorottya</a:t>
            </a:r>
            <a:r>
              <a:rPr lang="en-US" sz="1500" dirty="0">
                <a:sym typeface="Wingdings" panose="05000000000000000000" pitchFamily="2" charset="2"/>
              </a:rPr>
              <a:t> 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ym typeface="Wingdings" panose="05000000000000000000" pitchFamily="2" charset="2"/>
              </a:rPr>
              <a:t>Tiborc</a:t>
            </a:r>
            <a:r>
              <a:rPr lang="en-US" sz="1500" dirty="0">
                <a:sym typeface="Wingdings" panose="05000000000000000000" pitchFamily="2" charset="2"/>
              </a:rPr>
              <a:t> – Varga </a:t>
            </a:r>
            <a:r>
              <a:rPr lang="en-US" sz="1500" dirty="0" err="1">
                <a:sym typeface="Wingdings" panose="05000000000000000000" pitchFamily="2" charset="2"/>
              </a:rPr>
              <a:t>József</a:t>
            </a:r>
            <a:endParaRPr lang="en-US" sz="1500" dirty="0"/>
          </a:p>
        </p:txBody>
      </p:sp>
      <p:pic>
        <p:nvPicPr>
          <p:cNvPr id="6" name="Tartalom helye 5" descr="A képen palack, üdítőital, fedett pályás, művészet látható&#10;&#10;Automatikusan generált leírás">
            <a:extLst>
              <a:ext uri="{FF2B5EF4-FFF2-40B4-BE49-F238E27FC236}">
                <a16:creationId xmlns:a16="http://schemas.microsoft.com/office/drawing/2014/main" id="{5904FC37-50CE-EA12-6247-12713BF21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r="15837" b="-2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325B7F4-6E86-4CB6-004A-E1F45CEE6338}"/>
              </a:ext>
            </a:extLst>
          </p:cNvPr>
          <p:cNvSpPr txBox="1"/>
          <p:nvPr/>
        </p:nvSpPr>
        <p:spPr>
          <a:xfrm>
            <a:off x="875302" y="-2901918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8025B31-5618-737A-E838-621CCFA83A3B}"/>
              </a:ext>
            </a:extLst>
          </p:cNvPr>
          <p:cNvSpPr txBox="1"/>
          <p:nvPr/>
        </p:nvSpPr>
        <p:spPr>
          <a:xfrm>
            <a:off x="1125463" y="528302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7C3C3F6-3811-55F9-C5C9-30FB935137C7}"/>
              </a:ext>
            </a:extLst>
          </p:cNvPr>
          <p:cNvSpPr txBox="1"/>
          <p:nvPr/>
        </p:nvSpPr>
        <p:spPr>
          <a:xfrm>
            <a:off x="1327307" y="-1167727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55839D7-F3FA-A479-2B62-828DFFB14449}"/>
              </a:ext>
            </a:extLst>
          </p:cNvPr>
          <p:cNvSpPr txBox="1"/>
          <p:nvPr/>
        </p:nvSpPr>
        <p:spPr>
          <a:xfrm>
            <a:off x="1577468" y="-11439652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AA3E07E-7D56-B95B-AFF4-5A4D0F97F647}"/>
              </a:ext>
            </a:extLst>
          </p:cNvPr>
          <p:cNvSpPr/>
          <p:nvPr/>
        </p:nvSpPr>
        <p:spPr>
          <a:xfrm>
            <a:off x="975623" y="1982847"/>
            <a:ext cx="1155981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AA4FCB7A-24B8-B6C8-810E-44C1AE8F72F0}"/>
              </a:ext>
            </a:extLst>
          </p:cNvPr>
          <p:cNvSpPr/>
          <p:nvPr/>
        </p:nvSpPr>
        <p:spPr>
          <a:xfrm>
            <a:off x="975624" y="5915606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917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C6C4E2-F013-6337-0206-AD567BC6A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994410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A4728E-1CE4-F537-C1C3-5AB53535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16" y="224828"/>
            <a:ext cx="5832486" cy="10403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dirty="0"/>
              <a:t>        </a:t>
            </a:r>
            <a:r>
              <a:rPr lang="en-US" sz="2800" dirty="0"/>
              <a:t>-es </a:t>
            </a:r>
            <a:r>
              <a:rPr lang="en-US" sz="2800" dirty="0" err="1"/>
              <a:t>előadás</a:t>
            </a:r>
            <a:endParaRPr lang="en-US" sz="2800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62C44B-D491-8E77-6D53-459400C35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9009" y="1265139"/>
            <a:ext cx="4055804" cy="44429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sz="1500" dirty="0"/>
              <a:t>A rendező hangsúlyozta a darab érzelmi és erkölcsi dilemmáit, amelyek a mai kor emberéhez is szólnak. Az előadásban fontos szerepet kapott a vizuális és zenei elemek szimbolikus használata, hogy mélyebb jelentést adjon a cselekménynek.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1500" dirty="0"/>
              <a:t>A kritikák szerint </a:t>
            </a:r>
            <a:r>
              <a:rPr lang="hu-HU" sz="1500" dirty="0" err="1"/>
              <a:t>Vidnyánszky</a:t>
            </a:r>
            <a:r>
              <a:rPr lang="hu-HU" sz="1500" dirty="0"/>
              <a:t> </a:t>
            </a:r>
            <a:r>
              <a:rPr lang="hu-HU" sz="1500" dirty="0" err="1"/>
              <a:t>mesterien</a:t>
            </a:r>
            <a:r>
              <a:rPr lang="hu-HU" sz="1500" dirty="0"/>
              <a:t> használta a fényeket, díszleteket és jelmezeket, hogy erős érzelmi hatást keltsen. A színpadkép és a vizuális szimbolika erőteljesen hozzájárult a dráma kifejezésébe.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1500" dirty="0"/>
              <a:t>Néhány kritikus úgy vélte, hogy a szimbolikus elemek néha túl bonyolulttá tették az előadást ami megnehezítette a történet követését. </a:t>
            </a:r>
            <a:endParaRPr lang="en-US" sz="1500" dirty="0"/>
          </a:p>
        </p:txBody>
      </p:sp>
      <p:pic>
        <p:nvPicPr>
          <p:cNvPr id="6" name="Tartalom helye 5" descr="A képen ruházat, Színház, személy, színpad látható&#10;&#10;Automatikusan generált leírás">
            <a:extLst>
              <a:ext uri="{FF2B5EF4-FFF2-40B4-BE49-F238E27FC236}">
                <a16:creationId xmlns:a16="http://schemas.microsoft.com/office/drawing/2014/main" id="{EFD5C91E-8048-85B0-6042-36A23F0AD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r="6680" b="-2"/>
          <a:stretch/>
        </p:blipFill>
        <p:spPr>
          <a:xfrm>
            <a:off x="7534654" y="1715821"/>
            <a:ext cx="3716195" cy="34523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67CD99A-3603-B5A5-DAC0-667632EBEE16}"/>
              </a:ext>
            </a:extLst>
          </p:cNvPr>
          <p:cNvSpPr txBox="1"/>
          <p:nvPr/>
        </p:nvSpPr>
        <p:spPr>
          <a:xfrm>
            <a:off x="904927" y="-2915213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891BD16-9AB8-00F8-993A-3F4D4FE2229B}"/>
              </a:ext>
            </a:extLst>
          </p:cNvPr>
          <p:cNvSpPr txBox="1"/>
          <p:nvPr/>
        </p:nvSpPr>
        <p:spPr>
          <a:xfrm>
            <a:off x="1118075" y="520155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D554898-2DF1-5005-B1BD-3720FE3A8D2E}"/>
              </a:ext>
            </a:extLst>
          </p:cNvPr>
          <p:cNvSpPr txBox="1"/>
          <p:nvPr/>
        </p:nvSpPr>
        <p:spPr>
          <a:xfrm>
            <a:off x="1295400" y="-1169686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6DBC4E9-1DA9-051B-23E1-A137A304E6B9}"/>
              </a:ext>
            </a:extLst>
          </p:cNvPr>
          <p:cNvSpPr txBox="1"/>
          <p:nvPr/>
        </p:nvSpPr>
        <p:spPr>
          <a:xfrm>
            <a:off x="1499383" y="-11452947"/>
            <a:ext cx="904009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0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2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3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4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5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6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7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8</a:t>
            </a: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9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F0F061F-4E5B-195D-75E6-50C4300BA3CB}"/>
              </a:ext>
            </a:extLst>
          </p:cNvPr>
          <p:cNvSpPr/>
          <p:nvPr/>
        </p:nvSpPr>
        <p:spPr>
          <a:xfrm>
            <a:off x="975623" y="1982847"/>
            <a:ext cx="1155981" cy="3912547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0DE88227-3D9E-35A3-4D94-79B458F27739}"/>
              </a:ext>
            </a:extLst>
          </p:cNvPr>
          <p:cNvSpPr/>
          <p:nvPr/>
        </p:nvSpPr>
        <p:spPr>
          <a:xfrm>
            <a:off x="947086" y="5920659"/>
            <a:ext cx="1756015" cy="942394"/>
          </a:xfrm>
          <a:prstGeom prst="rect">
            <a:avLst/>
          </a:prstGeom>
          <a:solidFill>
            <a:srgbClr val="F4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99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1461</Words>
  <Application>Microsoft Office PowerPoint</Application>
  <PresentationFormat>Szélesvásznú</PresentationFormat>
  <Paragraphs>1856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Goudy Old Style</vt:lpstr>
      <vt:lpstr>Söhne</vt:lpstr>
      <vt:lpstr>Univers Light</vt:lpstr>
      <vt:lpstr>Wingdings</vt:lpstr>
      <vt:lpstr>PoiseVTI</vt:lpstr>
      <vt:lpstr>Bánk Bán Nemzeti Színház Előadásai </vt:lpstr>
      <vt:lpstr>       -es előadás</vt:lpstr>
      <vt:lpstr>       -es előadás</vt:lpstr>
      <vt:lpstr>       -es előadás</vt:lpstr>
      <vt:lpstr>        -es előadás</vt:lpstr>
      <vt:lpstr>       -es előadás</vt:lpstr>
      <vt:lpstr>      -es előadás</vt:lpstr>
      <vt:lpstr>      -es előadás</vt:lpstr>
      <vt:lpstr>        -es előadás</vt:lpstr>
      <vt:lpstr>        -es előadás</vt:lpstr>
      <vt:lpstr>        -as előadás</vt:lpstr>
      <vt:lpstr>        -as előadás</vt:lpstr>
      <vt:lpstr>        -as előadás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Bánk Bán Nemzeti Színház Előadásai </dc:title>
  <dc:creator>Maja Szőke</dc:creator>
  <cp:lastModifiedBy>Maja Szőke</cp:lastModifiedBy>
  <cp:revision>1</cp:revision>
  <dcterms:created xsi:type="dcterms:W3CDTF">2024-05-21T20:49:18Z</dcterms:created>
  <dcterms:modified xsi:type="dcterms:W3CDTF">2024-05-23T21:25:41Z</dcterms:modified>
</cp:coreProperties>
</file>